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3" r:id="rId3"/>
    <p:sldId id="372" r:id="rId4"/>
    <p:sldId id="370" r:id="rId5"/>
    <p:sldId id="369" r:id="rId6"/>
    <p:sldId id="368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D83AA6-F29F-72A1-8F2E-8A00DEFF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7" b="35902"/>
          <a:stretch/>
        </p:blipFill>
        <p:spPr>
          <a:xfrm>
            <a:off x="4020068" y="3172608"/>
            <a:ext cx="4151864" cy="512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AD6ED4-DF2A-AD3F-2D30-B7A393F135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AF87B5-BB5A-C627-D64F-66DC7023DB85}"/>
              </a:ext>
            </a:extLst>
          </p:cNvPr>
          <p:cNvSpPr/>
          <p:nvPr/>
        </p:nvSpPr>
        <p:spPr bwMode="auto">
          <a:xfrm>
            <a:off x="5567619" y="1905333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2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5E464D-F487-2609-68BB-32380BDADC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1AEB3E1-B3BB-BC15-D4BC-E02F73376F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493" y="3933056"/>
            <a:ext cx="10800000" cy="22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46CFB09-9D8C-756C-D563-9AD126B94E4E}"/>
              </a:ext>
            </a:extLst>
          </p:cNvPr>
          <p:cNvSpPr/>
          <p:nvPr/>
        </p:nvSpPr>
        <p:spPr bwMode="auto">
          <a:xfrm>
            <a:off x="5151540" y="4980675"/>
            <a:ext cx="542857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25E8D18-BFFF-3DDB-2F17-3494E1B24BAB}"/>
              </a:ext>
            </a:extLst>
          </p:cNvPr>
          <p:cNvSpPr/>
          <p:nvPr/>
        </p:nvSpPr>
        <p:spPr bwMode="auto">
          <a:xfrm>
            <a:off x="8246778" y="4980675"/>
            <a:ext cx="523809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AAA9A6B-F39F-FAA7-385F-1BDD74FD0B2C}"/>
              </a:ext>
            </a:extLst>
          </p:cNvPr>
          <p:cNvSpPr/>
          <p:nvPr/>
        </p:nvSpPr>
        <p:spPr bwMode="auto">
          <a:xfrm>
            <a:off x="4465826" y="5409246"/>
            <a:ext cx="54285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66922E0-20B6-2D81-AEFA-839D12931024}"/>
              </a:ext>
            </a:extLst>
          </p:cNvPr>
          <p:cNvSpPr/>
          <p:nvPr/>
        </p:nvSpPr>
        <p:spPr bwMode="auto">
          <a:xfrm>
            <a:off x="5027731" y="5847341"/>
            <a:ext cx="533333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E16B849-612B-8EE9-6966-A405A87478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6000" y="1514776"/>
            <a:ext cx="1248763" cy="68082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3755FEE-9570-E431-EB6F-F01496280B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0" y="1484784"/>
            <a:ext cx="1248763" cy="68082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A5E157E-DA7A-3560-4878-910219F81F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7973" y="2325834"/>
            <a:ext cx="1248763" cy="68082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19B97C5-999C-F97C-EB2D-36C6328F42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8" y="2280948"/>
            <a:ext cx="1248763" cy="68082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7150EDB-3DF5-4F53-ECDC-E73B49FA93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3088589"/>
            <a:ext cx="1248763" cy="68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77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767455-A09D-B45A-41D3-426E72A0EA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A1A551-B846-BB0A-8297-46B4DE4E9661}"/>
              </a:ext>
            </a:extLst>
          </p:cNvPr>
          <p:cNvSpPr/>
          <p:nvPr/>
        </p:nvSpPr>
        <p:spPr bwMode="auto">
          <a:xfrm>
            <a:off x="8158095" y="2410095"/>
            <a:ext cx="3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645BA4-9B82-5CDF-AA9B-D512D6FC9623}"/>
              </a:ext>
            </a:extLst>
          </p:cNvPr>
          <p:cNvSpPr/>
          <p:nvPr/>
        </p:nvSpPr>
        <p:spPr bwMode="auto">
          <a:xfrm>
            <a:off x="6758095" y="2838666"/>
            <a:ext cx="3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35B638-250F-51C5-5B49-33818DA9774C}"/>
              </a:ext>
            </a:extLst>
          </p:cNvPr>
          <p:cNvSpPr/>
          <p:nvPr/>
        </p:nvSpPr>
        <p:spPr bwMode="auto">
          <a:xfrm>
            <a:off x="6120000" y="3276761"/>
            <a:ext cx="3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EB3B0A-8A0A-1262-BC36-2872EC910B98}"/>
              </a:ext>
            </a:extLst>
          </p:cNvPr>
          <p:cNvSpPr/>
          <p:nvPr/>
        </p:nvSpPr>
        <p:spPr bwMode="auto">
          <a:xfrm>
            <a:off x="6891428" y="3705333"/>
            <a:ext cx="3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46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66F6D7-2033-1B0C-58A3-4201E936E7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FCA6C3-80E4-90A6-444B-634CBDDB69F1}"/>
              </a:ext>
            </a:extLst>
          </p:cNvPr>
          <p:cNvSpPr/>
          <p:nvPr/>
        </p:nvSpPr>
        <p:spPr bwMode="auto">
          <a:xfrm>
            <a:off x="1291428" y="1991047"/>
            <a:ext cx="2714285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C60DA3-1516-2262-8F44-0EAD419FD2F8}"/>
              </a:ext>
            </a:extLst>
          </p:cNvPr>
          <p:cNvSpPr/>
          <p:nvPr/>
        </p:nvSpPr>
        <p:spPr bwMode="auto">
          <a:xfrm>
            <a:off x="1300952" y="2867238"/>
            <a:ext cx="498095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29EF30-F5FE-DA6D-A5AB-2C3E733D795B}"/>
              </a:ext>
            </a:extLst>
          </p:cNvPr>
          <p:cNvSpPr/>
          <p:nvPr/>
        </p:nvSpPr>
        <p:spPr bwMode="auto">
          <a:xfrm>
            <a:off x="1824761" y="4172000"/>
            <a:ext cx="771428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CD26E8-7991-16CF-9DA2-E27236D31BFD}"/>
              </a:ext>
            </a:extLst>
          </p:cNvPr>
          <p:cNvSpPr/>
          <p:nvPr/>
        </p:nvSpPr>
        <p:spPr bwMode="auto">
          <a:xfrm>
            <a:off x="4100952" y="4181523"/>
            <a:ext cx="761904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49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470072-D123-7204-109D-4BC5493E21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BC71EA-A9D1-36F3-C094-A50B61737316}"/>
              </a:ext>
            </a:extLst>
          </p:cNvPr>
          <p:cNvSpPr/>
          <p:nvPr/>
        </p:nvSpPr>
        <p:spPr bwMode="auto">
          <a:xfrm>
            <a:off x="4186666" y="2486285"/>
            <a:ext cx="1266666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67B5B9-E858-068E-E7DE-FE94946631BB}"/>
              </a:ext>
            </a:extLst>
          </p:cNvPr>
          <p:cNvSpPr/>
          <p:nvPr/>
        </p:nvSpPr>
        <p:spPr bwMode="auto">
          <a:xfrm>
            <a:off x="6024761" y="2486285"/>
            <a:ext cx="1752380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D28449-2478-498F-8777-3E99A3B952EC}"/>
              </a:ext>
            </a:extLst>
          </p:cNvPr>
          <p:cNvSpPr/>
          <p:nvPr/>
        </p:nvSpPr>
        <p:spPr bwMode="auto">
          <a:xfrm>
            <a:off x="1919536" y="3391047"/>
            <a:ext cx="1656184" cy="542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607940-4BB4-AE87-6E0D-679DF89FA532}"/>
              </a:ext>
            </a:extLst>
          </p:cNvPr>
          <p:cNvSpPr/>
          <p:nvPr/>
        </p:nvSpPr>
        <p:spPr bwMode="auto">
          <a:xfrm>
            <a:off x="6139046" y="3391048"/>
            <a:ext cx="1541129" cy="4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648D018-122A-ACA3-1C55-D1FE3F2E3E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219617"/>
            <a:ext cx="10800000" cy="21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B6FA076-577B-D9C3-7881-CCB2FC50A9F2}"/>
              </a:ext>
            </a:extLst>
          </p:cNvPr>
          <p:cNvSpPr/>
          <p:nvPr/>
        </p:nvSpPr>
        <p:spPr bwMode="auto">
          <a:xfrm>
            <a:off x="5451257" y="4305331"/>
            <a:ext cx="533333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D4251AF-420B-F375-02CE-E3AC641A053B}"/>
              </a:ext>
            </a:extLst>
          </p:cNvPr>
          <p:cNvSpPr/>
          <p:nvPr/>
        </p:nvSpPr>
        <p:spPr bwMode="auto">
          <a:xfrm>
            <a:off x="9003638" y="4324378"/>
            <a:ext cx="704761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10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B68C00-CAA4-0E29-B18E-96741B9542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197CE1-DE2D-968F-AB04-6D858D297B70}"/>
              </a:ext>
            </a:extLst>
          </p:cNvPr>
          <p:cNvSpPr/>
          <p:nvPr/>
        </p:nvSpPr>
        <p:spPr bwMode="auto">
          <a:xfrm>
            <a:off x="8081904" y="1764049"/>
            <a:ext cx="2942857" cy="238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750EA5-FEB5-2D47-356B-A6D7A6FACE8A}"/>
              </a:ext>
            </a:extLst>
          </p:cNvPr>
          <p:cNvSpPr/>
          <p:nvPr/>
        </p:nvSpPr>
        <p:spPr bwMode="auto">
          <a:xfrm>
            <a:off x="7177142" y="2183930"/>
            <a:ext cx="3828571" cy="238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C6140A-6679-124D-28FD-2D27BE8E7034}"/>
              </a:ext>
            </a:extLst>
          </p:cNvPr>
          <p:cNvSpPr/>
          <p:nvPr/>
        </p:nvSpPr>
        <p:spPr bwMode="auto">
          <a:xfrm>
            <a:off x="7186666" y="2603812"/>
            <a:ext cx="3857142" cy="238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E30BED-770F-A291-83BE-776F761E39DB}"/>
              </a:ext>
            </a:extLst>
          </p:cNvPr>
          <p:cNvSpPr/>
          <p:nvPr/>
        </p:nvSpPr>
        <p:spPr bwMode="auto">
          <a:xfrm>
            <a:off x="7177142" y="3023693"/>
            <a:ext cx="3209523" cy="238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78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64D0EF-F54F-6E65-EB01-6FBAB8ADE4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7A3628-1477-BE6E-CB59-ED2AAC251B25}"/>
              </a:ext>
            </a:extLst>
          </p:cNvPr>
          <p:cNvSpPr/>
          <p:nvPr/>
        </p:nvSpPr>
        <p:spPr bwMode="auto">
          <a:xfrm>
            <a:off x="10453333" y="2324380"/>
            <a:ext cx="542857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D10A99-EDCE-BF39-2CB6-5D570E5C5C6B}"/>
              </a:ext>
            </a:extLst>
          </p:cNvPr>
          <p:cNvSpPr/>
          <p:nvPr/>
        </p:nvSpPr>
        <p:spPr bwMode="auto">
          <a:xfrm>
            <a:off x="3691428" y="2733904"/>
            <a:ext cx="220952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E93FFE-E6F2-F3D2-4FE8-1FC83F1319AF}"/>
              </a:ext>
            </a:extLst>
          </p:cNvPr>
          <p:cNvSpPr/>
          <p:nvPr/>
        </p:nvSpPr>
        <p:spPr bwMode="auto">
          <a:xfrm>
            <a:off x="10186666" y="2733904"/>
            <a:ext cx="55238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0E5F29-A9D6-3616-1D74-8A678232043D}"/>
              </a:ext>
            </a:extLst>
          </p:cNvPr>
          <p:cNvSpPr/>
          <p:nvPr/>
        </p:nvSpPr>
        <p:spPr bwMode="auto">
          <a:xfrm>
            <a:off x="6272380" y="3152952"/>
            <a:ext cx="1066666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6CBB59-1CAB-D23C-B36A-AF5F6B8BF05B}"/>
              </a:ext>
            </a:extLst>
          </p:cNvPr>
          <p:cNvSpPr/>
          <p:nvPr/>
        </p:nvSpPr>
        <p:spPr bwMode="auto">
          <a:xfrm>
            <a:off x="7948571" y="3152952"/>
            <a:ext cx="104761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3124A37-1DD1-6B57-7817-386787B2FDBA}"/>
              </a:ext>
            </a:extLst>
          </p:cNvPr>
          <p:cNvSpPr/>
          <p:nvPr/>
        </p:nvSpPr>
        <p:spPr bwMode="auto">
          <a:xfrm>
            <a:off x="1127448" y="4314575"/>
            <a:ext cx="10116361" cy="343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F8B6B4C-DD09-8651-B741-6A7F55BFF2A9}"/>
              </a:ext>
            </a:extLst>
          </p:cNvPr>
          <p:cNvSpPr/>
          <p:nvPr/>
        </p:nvSpPr>
        <p:spPr bwMode="auto">
          <a:xfrm>
            <a:off x="1024761" y="4819619"/>
            <a:ext cx="243809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76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EA8FF0-F352-87A8-F656-1FBA656010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16BE53-696C-F4D4-FC6F-14DF730F0E18}"/>
              </a:ext>
            </a:extLst>
          </p:cNvPr>
          <p:cNvSpPr/>
          <p:nvPr/>
        </p:nvSpPr>
        <p:spPr bwMode="auto">
          <a:xfrm>
            <a:off x="3491428" y="2362476"/>
            <a:ext cx="534285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2CB7A8-EA84-1AE3-404F-133E4FAAD709}"/>
              </a:ext>
            </a:extLst>
          </p:cNvPr>
          <p:cNvSpPr/>
          <p:nvPr/>
        </p:nvSpPr>
        <p:spPr bwMode="auto">
          <a:xfrm>
            <a:off x="3358095" y="2781523"/>
            <a:ext cx="762857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F57C1F-D9AC-926F-D46A-7C377674F45B}"/>
              </a:ext>
            </a:extLst>
          </p:cNvPr>
          <p:cNvSpPr/>
          <p:nvPr/>
        </p:nvSpPr>
        <p:spPr bwMode="auto">
          <a:xfrm>
            <a:off x="3481904" y="3200571"/>
            <a:ext cx="472380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392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38</cp:revision>
  <dcterms:created xsi:type="dcterms:W3CDTF">2015-09-16T06:52:26Z</dcterms:created>
  <dcterms:modified xsi:type="dcterms:W3CDTF">2023-12-27T13:05:47Z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