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10"/>
  </p:notesMasterIdLst>
  <p:sldIdLst>
    <p:sldId id="363" r:id="rId2"/>
    <p:sldId id="373" r:id="rId3"/>
    <p:sldId id="371" r:id="rId4"/>
    <p:sldId id="370" r:id="rId5"/>
    <p:sldId id="367" r:id="rId6"/>
    <p:sldId id="366" r:id="rId7"/>
    <p:sldId id="365" r:id="rId8"/>
    <p:sldId id="364" r:id="rId9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92" d="100"/>
          <a:sy n="92" d="100"/>
        </p:scale>
        <p:origin x="740" y="5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80E014-C2D9-4705-A816-EA4BC92B1A25}" type="datetimeFigureOut">
              <a:rPr lang="zh-CN" altLang="en-US" smtClean="0"/>
              <a:t>2023/12/26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41BCFC6-6FBD-459B-8ADF-B51ADEA1CCA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11335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41BCFC6-6FBD-459B-8ADF-B51ADEA1CCAD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22068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3C3DB60-C9EC-5EA2-107C-EEABCBE1BC0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998"/>
          <a:stretch/>
        </p:blipFill>
        <p:spPr>
          <a:xfrm>
            <a:off x="1055440" y="2619476"/>
            <a:ext cx="6912168" cy="16190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C848678-9A0E-5C31-2EAB-BD160D0FCBE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133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F13515A-7199-64E9-D9C9-193CB7233BAC}"/>
              </a:ext>
            </a:extLst>
          </p:cNvPr>
          <p:cNvSpPr/>
          <p:nvPr/>
        </p:nvSpPr>
        <p:spPr bwMode="auto">
          <a:xfrm>
            <a:off x="5024761" y="1983264"/>
            <a:ext cx="247619" cy="1908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0A8A27A1-F154-C8A3-3CF5-24B8725DBA2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641" y="3356992"/>
            <a:ext cx="10800000" cy="29333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EC98073-3667-5DE4-E22B-A7468F0C2E57}"/>
              </a:ext>
            </a:extLst>
          </p:cNvPr>
          <p:cNvSpPr/>
          <p:nvPr/>
        </p:nvSpPr>
        <p:spPr bwMode="auto">
          <a:xfrm>
            <a:off x="2576736" y="4261753"/>
            <a:ext cx="304761" cy="2190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8B7DF89-9D08-AB07-9FFF-3B6310B204D9}"/>
              </a:ext>
            </a:extLst>
          </p:cNvPr>
          <p:cNvSpPr/>
          <p:nvPr/>
        </p:nvSpPr>
        <p:spPr bwMode="auto">
          <a:xfrm>
            <a:off x="4357688" y="4252230"/>
            <a:ext cx="304761" cy="238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00E3EBB-F4DE-379B-4BF5-27E5E284B947}"/>
              </a:ext>
            </a:extLst>
          </p:cNvPr>
          <p:cNvSpPr/>
          <p:nvPr/>
        </p:nvSpPr>
        <p:spPr bwMode="auto">
          <a:xfrm>
            <a:off x="7662450" y="4261753"/>
            <a:ext cx="285714" cy="2095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E7A1720-9392-3788-DE4B-92EE6292E795}"/>
              </a:ext>
            </a:extLst>
          </p:cNvPr>
          <p:cNvSpPr/>
          <p:nvPr/>
        </p:nvSpPr>
        <p:spPr bwMode="auto">
          <a:xfrm>
            <a:off x="9691021" y="4261753"/>
            <a:ext cx="295238" cy="2095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6CCADC9-6813-DD50-ACD5-A8EB6EF56700}"/>
              </a:ext>
            </a:extLst>
          </p:cNvPr>
          <p:cNvSpPr/>
          <p:nvPr/>
        </p:nvSpPr>
        <p:spPr bwMode="auto">
          <a:xfrm>
            <a:off x="2586260" y="4937944"/>
            <a:ext cx="285714" cy="238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A528B15-390C-4934-D7D0-C16CBB2639B0}"/>
              </a:ext>
            </a:extLst>
          </p:cNvPr>
          <p:cNvSpPr/>
          <p:nvPr/>
        </p:nvSpPr>
        <p:spPr bwMode="auto">
          <a:xfrm>
            <a:off x="4357688" y="4928420"/>
            <a:ext cx="304761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8D34FF4-A7D5-DD50-E5D9-B5F5051C8497}"/>
              </a:ext>
            </a:extLst>
          </p:cNvPr>
          <p:cNvSpPr/>
          <p:nvPr/>
        </p:nvSpPr>
        <p:spPr bwMode="auto">
          <a:xfrm>
            <a:off x="7405307" y="4947468"/>
            <a:ext cx="295238" cy="200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CA9E487C-BAB2-DCF8-2338-37F33F77C844}"/>
              </a:ext>
            </a:extLst>
          </p:cNvPr>
          <p:cNvSpPr/>
          <p:nvPr/>
        </p:nvSpPr>
        <p:spPr bwMode="auto">
          <a:xfrm>
            <a:off x="9719593" y="4928420"/>
            <a:ext cx="247619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417165A7-56E9-AD8A-1A62-10C4C1919ACB}"/>
              </a:ext>
            </a:extLst>
          </p:cNvPr>
          <p:cNvSpPr/>
          <p:nvPr/>
        </p:nvSpPr>
        <p:spPr bwMode="auto">
          <a:xfrm>
            <a:off x="8757688" y="5442706"/>
            <a:ext cx="209523" cy="200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1632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CBD1C0D-6719-792C-BCAC-7E9159C6821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3DD45AC-BB77-A851-646F-CA27F89110C0}"/>
              </a:ext>
            </a:extLst>
          </p:cNvPr>
          <p:cNvSpPr/>
          <p:nvPr/>
        </p:nvSpPr>
        <p:spPr bwMode="auto">
          <a:xfrm>
            <a:off x="2939047" y="1982467"/>
            <a:ext cx="304761" cy="2478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2094BCD-9C44-6692-9D2B-80C9FF6FB697}"/>
              </a:ext>
            </a:extLst>
          </p:cNvPr>
          <p:cNvSpPr/>
          <p:nvPr/>
        </p:nvSpPr>
        <p:spPr bwMode="auto">
          <a:xfrm>
            <a:off x="9358095" y="1982467"/>
            <a:ext cx="304761" cy="2478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B5AA89E-F4D5-EF4A-FEF4-6E678C420D0B}"/>
              </a:ext>
            </a:extLst>
          </p:cNvPr>
          <p:cNvSpPr/>
          <p:nvPr/>
        </p:nvSpPr>
        <p:spPr bwMode="auto">
          <a:xfrm>
            <a:off x="3443809" y="2420971"/>
            <a:ext cx="304761" cy="2478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3E8E4C4-67A4-E76E-2165-4812BA0D2289}"/>
              </a:ext>
            </a:extLst>
          </p:cNvPr>
          <p:cNvSpPr/>
          <p:nvPr/>
        </p:nvSpPr>
        <p:spPr bwMode="auto">
          <a:xfrm>
            <a:off x="9358095" y="2420971"/>
            <a:ext cx="304761" cy="2478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FC095C6-A9D0-61A8-9334-2CAEDA7EE258}"/>
              </a:ext>
            </a:extLst>
          </p:cNvPr>
          <p:cNvSpPr/>
          <p:nvPr/>
        </p:nvSpPr>
        <p:spPr bwMode="auto">
          <a:xfrm>
            <a:off x="1939047" y="3822280"/>
            <a:ext cx="542857" cy="2287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B05500A-94D2-18E4-3132-8A2E5EE272D3}"/>
              </a:ext>
            </a:extLst>
          </p:cNvPr>
          <p:cNvSpPr/>
          <p:nvPr/>
        </p:nvSpPr>
        <p:spPr bwMode="auto">
          <a:xfrm>
            <a:off x="4596190" y="3822280"/>
            <a:ext cx="2076190" cy="2383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C0107E0-2349-1B78-FAF2-EDE4E2642A14}"/>
              </a:ext>
            </a:extLst>
          </p:cNvPr>
          <p:cNvSpPr/>
          <p:nvPr/>
        </p:nvSpPr>
        <p:spPr bwMode="auto">
          <a:xfrm>
            <a:off x="1920000" y="4699289"/>
            <a:ext cx="523809" cy="2287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7E30A2A-A620-EFDF-BF23-CE665C8F0B6B}"/>
              </a:ext>
            </a:extLst>
          </p:cNvPr>
          <p:cNvSpPr/>
          <p:nvPr/>
        </p:nvSpPr>
        <p:spPr bwMode="auto">
          <a:xfrm>
            <a:off x="4596190" y="4699289"/>
            <a:ext cx="2323809" cy="2383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0030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>
            <a:extLst>
              <a:ext uri="{FF2B5EF4-FFF2-40B4-BE49-F238E27FC236}">
                <a16:creationId xmlns:a16="http://schemas.microsoft.com/office/drawing/2014/main" id="{D2029469-424D-C8CE-C43D-46A944DC8E0B}"/>
              </a:ext>
            </a:extLst>
          </p:cNvPr>
          <p:cNvGrpSpPr/>
          <p:nvPr/>
        </p:nvGrpSpPr>
        <p:grpSpPr>
          <a:xfrm>
            <a:off x="696000" y="780677"/>
            <a:ext cx="11063432" cy="5828567"/>
            <a:chOff x="696000" y="780677"/>
            <a:chExt cx="11063432" cy="5828567"/>
          </a:xfrm>
        </p:grpSpPr>
        <p:pic>
          <p:nvPicPr>
            <p:cNvPr id="3" name="img_16777215">
              <a:extLst>
                <a:ext uri="{FF2B5EF4-FFF2-40B4-BE49-F238E27FC236}">
                  <a16:creationId xmlns:a16="http://schemas.microsoft.com/office/drawing/2014/main" id="{331244B5-3631-3700-314D-DB4FE6B2B4D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6000" y="780677"/>
              <a:ext cx="10800000" cy="3104761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  <p:pic>
          <p:nvPicPr>
            <p:cNvPr id="2" name="img_16777215">
              <a:extLst>
                <a:ext uri="{FF2B5EF4-FFF2-40B4-BE49-F238E27FC236}">
                  <a16:creationId xmlns:a16="http://schemas.microsoft.com/office/drawing/2014/main" id="{24B252B7-776B-385A-E5AE-ED17740CC2B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6000" y="3933056"/>
              <a:ext cx="10800000" cy="1809523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  <p:pic>
          <p:nvPicPr>
            <p:cNvPr id="12" name="img_16777215">
              <a:extLst>
                <a:ext uri="{FF2B5EF4-FFF2-40B4-BE49-F238E27FC236}">
                  <a16:creationId xmlns:a16="http://schemas.microsoft.com/office/drawing/2014/main" id="{E274DBF3-EFBD-B14B-A9F9-EA3C0A89074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59432" y="5790197"/>
              <a:ext cx="10800000" cy="819047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</p:grp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17F8C58-94B5-AB02-EAE1-CAB8C3AEEB5C}"/>
              </a:ext>
            </a:extLst>
          </p:cNvPr>
          <p:cNvSpPr/>
          <p:nvPr/>
        </p:nvSpPr>
        <p:spPr bwMode="auto">
          <a:xfrm>
            <a:off x="1657904" y="1837819"/>
            <a:ext cx="542857" cy="2190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F99F055-C93B-D9FA-08CF-BEEDF857CD2A}"/>
              </a:ext>
            </a:extLst>
          </p:cNvPr>
          <p:cNvSpPr/>
          <p:nvPr/>
        </p:nvSpPr>
        <p:spPr bwMode="auto">
          <a:xfrm>
            <a:off x="3829333" y="1837819"/>
            <a:ext cx="533333" cy="2095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8A584F5-D5C4-17B1-9F22-901C0A1A703B}"/>
              </a:ext>
            </a:extLst>
          </p:cNvPr>
          <p:cNvSpPr/>
          <p:nvPr/>
        </p:nvSpPr>
        <p:spPr bwMode="auto">
          <a:xfrm>
            <a:off x="1934095" y="2256867"/>
            <a:ext cx="6361904" cy="2571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C451325-77EA-3EE6-CC99-1F39F8ED92F3}"/>
              </a:ext>
            </a:extLst>
          </p:cNvPr>
          <p:cNvSpPr/>
          <p:nvPr/>
        </p:nvSpPr>
        <p:spPr bwMode="auto">
          <a:xfrm>
            <a:off x="1686476" y="3152105"/>
            <a:ext cx="476190" cy="2095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9B9057E-8FF4-93F0-CD9A-4FFD0B1EF716}"/>
              </a:ext>
            </a:extLst>
          </p:cNvPr>
          <p:cNvSpPr/>
          <p:nvPr/>
        </p:nvSpPr>
        <p:spPr bwMode="auto">
          <a:xfrm>
            <a:off x="3553142" y="3142581"/>
            <a:ext cx="542857" cy="2285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2A4DE6D-A394-5398-ECC5-C41FEFA3CC22}"/>
              </a:ext>
            </a:extLst>
          </p:cNvPr>
          <p:cNvSpPr/>
          <p:nvPr/>
        </p:nvSpPr>
        <p:spPr bwMode="auto">
          <a:xfrm>
            <a:off x="1896000" y="3571153"/>
            <a:ext cx="6400000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B59ECAF-D05D-1EDB-AB22-C24CFBCE7F97}"/>
              </a:ext>
            </a:extLst>
          </p:cNvPr>
          <p:cNvSpPr/>
          <p:nvPr/>
        </p:nvSpPr>
        <p:spPr bwMode="auto">
          <a:xfrm>
            <a:off x="1629333" y="4504484"/>
            <a:ext cx="552380" cy="238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722C82A-07C7-5694-8C09-AD272902A42F}"/>
              </a:ext>
            </a:extLst>
          </p:cNvPr>
          <p:cNvSpPr/>
          <p:nvPr/>
        </p:nvSpPr>
        <p:spPr bwMode="auto">
          <a:xfrm>
            <a:off x="1886476" y="4942579"/>
            <a:ext cx="2704761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D6E61E21-8181-8A75-A688-4A55381C96B4}"/>
              </a:ext>
            </a:extLst>
          </p:cNvPr>
          <p:cNvSpPr/>
          <p:nvPr/>
        </p:nvSpPr>
        <p:spPr bwMode="auto">
          <a:xfrm>
            <a:off x="1588003" y="5866387"/>
            <a:ext cx="295238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1B64BE97-814C-BE2A-17D2-B7EE0D7EC7B7}"/>
              </a:ext>
            </a:extLst>
          </p:cNvPr>
          <p:cNvSpPr/>
          <p:nvPr/>
        </p:nvSpPr>
        <p:spPr bwMode="auto">
          <a:xfrm>
            <a:off x="3264193" y="5875911"/>
            <a:ext cx="1161904" cy="2285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8F74D293-9EB1-F97C-1CF1-CC895CAA724B}"/>
              </a:ext>
            </a:extLst>
          </p:cNvPr>
          <p:cNvSpPr/>
          <p:nvPr/>
        </p:nvSpPr>
        <p:spPr bwMode="auto">
          <a:xfrm>
            <a:off x="5788003" y="5866387"/>
            <a:ext cx="276190" cy="238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1906D6A8-611B-8EE5-70CF-85AA4CDBAB39}"/>
              </a:ext>
            </a:extLst>
          </p:cNvPr>
          <p:cNvSpPr/>
          <p:nvPr/>
        </p:nvSpPr>
        <p:spPr bwMode="auto">
          <a:xfrm>
            <a:off x="1835622" y="6294958"/>
            <a:ext cx="2466666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961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8D21CAC-C03C-CF50-79FF-3660A811335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619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BA3F53B-0831-DE6A-6D2A-1C7CB81CE3CD}"/>
              </a:ext>
            </a:extLst>
          </p:cNvPr>
          <p:cNvSpPr/>
          <p:nvPr/>
        </p:nvSpPr>
        <p:spPr bwMode="auto">
          <a:xfrm>
            <a:off x="2948571" y="2867238"/>
            <a:ext cx="1819047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A257117-4BAB-5918-65D2-07530572C1E9}"/>
              </a:ext>
            </a:extLst>
          </p:cNvPr>
          <p:cNvSpPr/>
          <p:nvPr/>
        </p:nvSpPr>
        <p:spPr bwMode="auto">
          <a:xfrm>
            <a:off x="6158095" y="3305333"/>
            <a:ext cx="1057142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1D3970C-59C1-24E1-7668-B4329D0C6D05}"/>
              </a:ext>
            </a:extLst>
          </p:cNvPr>
          <p:cNvSpPr/>
          <p:nvPr/>
        </p:nvSpPr>
        <p:spPr bwMode="auto">
          <a:xfrm>
            <a:off x="10300952" y="3295809"/>
            <a:ext cx="304761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D8259BB-336F-BFBF-6E41-8A2C79AE7B1A}"/>
              </a:ext>
            </a:extLst>
          </p:cNvPr>
          <p:cNvSpPr/>
          <p:nvPr/>
        </p:nvSpPr>
        <p:spPr bwMode="auto">
          <a:xfrm>
            <a:off x="1291428" y="4172000"/>
            <a:ext cx="3352380" cy="238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7631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AACFBE8-F7EF-8D9F-EB0B-E948046E325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695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38822F0-9461-2551-8278-9819FC31E46C}"/>
              </a:ext>
            </a:extLst>
          </p:cNvPr>
          <p:cNvSpPr/>
          <p:nvPr/>
        </p:nvSpPr>
        <p:spPr bwMode="auto">
          <a:xfrm>
            <a:off x="2500952" y="1983465"/>
            <a:ext cx="2333333" cy="248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1B8A1E3-85F9-B559-64FD-0212A06FEA9A}"/>
              </a:ext>
            </a:extLst>
          </p:cNvPr>
          <p:cNvSpPr/>
          <p:nvPr/>
        </p:nvSpPr>
        <p:spPr bwMode="auto">
          <a:xfrm>
            <a:off x="5453333" y="1993007"/>
            <a:ext cx="1542857" cy="2290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4E9D596-E68D-3B66-F8CA-B6B2A91084DD}"/>
              </a:ext>
            </a:extLst>
          </p:cNvPr>
          <p:cNvSpPr/>
          <p:nvPr/>
        </p:nvSpPr>
        <p:spPr bwMode="auto">
          <a:xfrm>
            <a:off x="2500952" y="2412860"/>
            <a:ext cx="1571428" cy="248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D6EB1AA-E2C3-0625-D84D-F6EB1EDC85D3}"/>
              </a:ext>
            </a:extLst>
          </p:cNvPr>
          <p:cNvSpPr/>
          <p:nvPr/>
        </p:nvSpPr>
        <p:spPr bwMode="auto">
          <a:xfrm>
            <a:off x="4691428" y="2422402"/>
            <a:ext cx="1542857" cy="2385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2FD2930-5E17-F027-A6AA-BA5F17EBDF99}"/>
              </a:ext>
            </a:extLst>
          </p:cNvPr>
          <p:cNvSpPr/>
          <p:nvPr/>
        </p:nvSpPr>
        <p:spPr bwMode="auto">
          <a:xfrm>
            <a:off x="7091428" y="2851798"/>
            <a:ext cx="2076191" cy="2385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60D7AE4-26A2-0807-5965-D2D43D0545A9}"/>
              </a:ext>
            </a:extLst>
          </p:cNvPr>
          <p:cNvSpPr/>
          <p:nvPr/>
        </p:nvSpPr>
        <p:spPr bwMode="auto">
          <a:xfrm>
            <a:off x="7081904" y="3290736"/>
            <a:ext cx="2085714" cy="2385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4772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5551BE-C914-AD45-E0F2-495C745C29D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85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DA98734-B6E7-4810-363F-CD8682259D72}"/>
              </a:ext>
            </a:extLst>
          </p:cNvPr>
          <p:cNvSpPr/>
          <p:nvPr/>
        </p:nvSpPr>
        <p:spPr bwMode="auto">
          <a:xfrm>
            <a:off x="3196190" y="1476761"/>
            <a:ext cx="1180952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5256ACA-D44E-DC5D-3FC5-F7E118029C22}"/>
              </a:ext>
            </a:extLst>
          </p:cNvPr>
          <p:cNvSpPr/>
          <p:nvPr/>
        </p:nvSpPr>
        <p:spPr bwMode="auto">
          <a:xfrm>
            <a:off x="8053333" y="1476761"/>
            <a:ext cx="866666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3E0B9E7-E20C-E820-8B47-F176B264FFA4}"/>
              </a:ext>
            </a:extLst>
          </p:cNvPr>
          <p:cNvSpPr/>
          <p:nvPr/>
        </p:nvSpPr>
        <p:spPr bwMode="auto">
          <a:xfrm>
            <a:off x="3647728" y="1886285"/>
            <a:ext cx="424652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812973D-67F0-73F4-6340-7CC71A0B47D6}"/>
              </a:ext>
            </a:extLst>
          </p:cNvPr>
          <p:cNvSpPr/>
          <p:nvPr/>
        </p:nvSpPr>
        <p:spPr bwMode="auto">
          <a:xfrm>
            <a:off x="7158095" y="1924380"/>
            <a:ext cx="295238" cy="2190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D5D4A3D-DBA7-95E6-DF89-3B0799975E3C}"/>
              </a:ext>
            </a:extLst>
          </p:cNvPr>
          <p:cNvSpPr/>
          <p:nvPr/>
        </p:nvSpPr>
        <p:spPr bwMode="auto">
          <a:xfrm>
            <a:off x="1443809" y="2352952"/>
            <a:ext cx="1009523" cy="2285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BF5B77F-1262-A024-BA0B-648964D43ABE}"/>
              </a:ext>
            </a:extLst>
          </p:cNvPr>
          <p:cNvSpPr/>
          <p:nvPr/>
        </p:nvSpPr>
        <p:spPr bwMode="auto">
          <a:xfrm>
            <a:off x="4681904" y="2343428"/>
            <a:ext cx="819047" cy="238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904B010-16AE-D361-55B7-C9372714CD00}"/>
              </a:ext>
            </a:extLst>
          </p:cNvPr>
          <p:cNvSpPr/>
          <p:nvPr/>
        </p:nvSpPr>
        <p:spPr bwMode="auto">
          <a:xfrm>
            <a:off x="7300952" y="2352952"/>
            <a:ext cx="285714" cy="2285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85AE411-281C-5148-FDC2-11A3C2B5C78A}"/>
              </a:ext>
            </a:extLst>
          </p:cNvPr>
          <p:cNvSpPr/>
          <p:nvPr/>
        </p:nvSpPr>
        <p:spPr bwMode="auto">
          <a:xfrm>
            <a:off x="10416480" y="2276872"/>
            <a:ext cx="436853" cy="2951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08F2F6F3-F4AF-9516-6DB6-6A2DC32B20F3}"/>
              </a:ext>
            </a:extLst>
          </p:cNvPr>
          <p:cNvSpPr/>
          <p:nvPr/>
        </p:nvSpPr>
        <p:spPr bwMode="auto">
          <a:xfrm>
            <a:off x="1786666" y="2791047"/>
            <a:ext cx="295238" cy="2190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25B12ABB-1522-EC15-4774-AB9C84A8B760}"/>
              </a:ext>
            </a:extLst>
          </p:cNvPr>
          <p:cNvSpPr/>
          <p:nvPr/>
        </p:nvSpPr>
        <p:spPr bwMode="auto">
          <a:xfrm>
            <a:off x="5120000" y="2781523"/>
            <a:ext cx="1019047" cy="238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27C6CBBA-148F-93BB-1D6F-3A276DE6F653}"/>
              </a:ext>
            </a:extLst>
          </p:cNvPr>
          <p:cNvSpPr/>
          <p:nvPr/>
        </p:nvSpPr>
        <p:spPr bwMode="auto">
          <a:xfrm>
            <a:off x="7310476" y="3676761"/>
            <a:ext cx="219047" cy="1904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66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60200F9-2498-A2C9-C62F-C0B3FFBD462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42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9EB75A0-D673-09C0-2095-4E0024171934}"/>
              </a:ext>
            </a:extLst>
          </p:cNvPr>
          <p:cNvSpPr/>
          <p:nvPr/>
        </p:nvSpPr>
        <p:spPr bwMode="auto">
          <a:xfrm>
            <a:off x="2710476" y="2905333"/>
            <a:ext cx="542857" cy="238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741F119-986F-9E75-CFF8-E0E9F28DE9E7}"/>
              </a:ext>
            </a:extLst>
          </p:cNvPr>
          <p:cNvSpPr/>
          <p:nvPr/>
        </p:nvSpPr>
        <p:spPr bwMode="auto">
          <a:xfrm>
            <a:off x="5148571" y="2905333"/>
            <a:ext cx="6114285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1F365A5-E076-FD1B-8B80-E2CD28817BF0}"/>
              </a:ext>
            </a:extLst>
          </p:cNvPr>
          <p:cNvSpPr/>
          <p:nvPr/>
        </p:nvSpPr>
        <p:spPr bwMode="auto">
          <a:xfrm>
            <a:off x="1196190" y="3333904"/>
            <a:ext cx="3419047" cy="2571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249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</Words>
  <Application>Microsoft Office PowerPoint</Application>
  <PresentationFormat>宽屏</PresentationFormat>
  <Paragraphs>1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3" baseType="lpstr">
      <vt:lpstr>等线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小呆 喵</cp:lastModifiedBy>
  <cp:revision>37</cp:revision>
  <dcterms:created xsi:type="dcterms:W3CDTF">2015-09-16T06:52:26Z</dcterms:created>
  <dcterms:modified xsi:type="dcterms:W3CDTF">2023-12-26T15:20:26Z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