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9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85EA7-23AE-E4B0-BD23-EB7BB6B949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/>
          <a:stretch/>
        </p:blipFill>
        <p:spPr>
          <a:xfrm>
            <a:off x="4992176" y="3124238"/>
            <a:ext cx="2207648" cy="6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0C0C6-45FF-011B-C7F3-ABC8128BD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E26F8-012B-2C26-52F1-E7EA7B76829D}"/>
              </a:ext>
            </a:extLst>
          </p:cNvPr>
          <p:cNvSpPr/>
          <p:nvPr/>
        </p:nvSpPr>
        <p:spPr bwMode="auto">
          <a:xfrm>
            <a:off x="10700952" y="1695809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6888F9-128D-47BC-0A4C-E7E35EA2C113}"/>
              </a:ext>
            </a:extLst>
          </p:cNvPr>
          <p:cNvSpPr/>
          <p:nvPr/>
        </p:nvSpPr>
        <p:spPr bwMode="auto">
          <a:xfrm>
            <a:off x="10700952" y="2133904"/>
            <a:ext cx="266666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00F3B0-78D6-1592-D697-1A1A78931D7E}"/>
              </a:ext>
            </a:extLst>
          </p:cNvPr>
          <p:cNvSpPr/>
          <p:nvPr/>
        </p:nvSpPr>
        <p:spPr bwMode="auto">
          <a:xfrm>
            <a:off x="10758095" y="2610095"/>
            <a:ext cx="190476" cy="1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4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421F2-E8B7-A968-1A3C-231F5E3CC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1CF2A9-A30A-2CCB-0A49-A06ABB7BF777}"/>
              </a:ext>
            </a:extLst>
          </p:cNvPr>
          <p:cNvSpPr/>
          <p:nvPr/>
        </p:nvSpPr>
        <p:spPr bwMode="auto">
          <a:xfrm>
            <a:off x="6434285" y="1610095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2F088A-C07D-0446-9608-260A35A25907}"/>
              </a:ext>
            </a:extLst>
          </p:cNvPr>
          <p:cNvSpPr/>
          <p:nvPr/>
        </p:nvSpPr>
        <p:spPr bwMode="auto">
          <a:xfrm>
            <a:off x="1434285" y="5057714"/>
            <a:ext cx="523809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837CAE-EEBB-7120-DC06-D403E91AFAFB}"/>
              </a:ext>
            </a:extLst>
          </p:cNvPr>
          <p:cNvSpPr/>
          <p:nvPr/>
        </p:nvSpPr>
        <p:spPr bwMode="auto">
          <a:xfrm>
            <a:off x="2691428" y="5048190"/>
            <a:ext cx="383809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8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4E413-83B1-9EEA-EDE6-8C39B3E25D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71" y="780180"/>
            <a:ext cx="10800000" cy="309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C5E29-DC02-FF6C-4F18-825F85298987}"/>
              </a:ext>
            </a:extLst>
          </p:cNvPr>
          <p:cNvSpPr/>
          <p:nvPr/>
        </p:nvSpPr>
        <p:spPr bwMode="auto">
          <a:xfrm>
            <a:off x="2982666" y="3109727"/>
            <a:ext cx="304761" cy="24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F0B8FF-A765-DC90-A0EF-329B335FA9C7}"/>
              </a:ext>
            </a:extLst>
          </p:cNvPr>
          <p:cNvSpPr/>
          <p:nvPr/>
        </p:nvSpPr>
        <p:spPr bwMode="auto">
          <a:xfrm>
            <a:off x="5335047" y="3109727"/>
            <a:ext cx="5952380" cy="24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C6B810-3988-D2E6-B862-6E79EEE73BED}"/>
              </a:ext>
            </a:extLst>
          </p:cNvPr>
          <p:cNvSpPr/>
          <p:nvPr/>
        </p:nvSpPr>
        <p:spPr bwMode="auto">
          <a:xfrm>
            <a:off x="1211237" y="3539356"/>
            <a:ext cx="4857142" cy="24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51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99E5DE9-A5BF-6AC9-E28D-D01C85319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2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3389D2-979E-36F2-63A4-9C6C1971605E}"/>
              </a:ext>
            </a:extLst>
          </p:cNvPr>
          <p:cNvSpPr/>
          <p:nvPr/>
        </p:nvSpPr>
        <p:spPr bwMode="auto">
          <a:xfrm>
            <a:off x="3148360" y="1662259"/>
            <a:ext cx="130476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68F1EE-A5B8-25FC-A440-379C16500AD0}"/>
              </a:ext>
            </a:extLst>
          </p:cNvPr>
          <p:cNvSpPr/>
          <p:nvPr/>
        </p:nvSpPr>
        <p:spPr bwMode="auto">
          <a:xfrm>
            <a:off x="7605503" y="1671783"/>
            <a:ext cx="1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68CB1B-3002-CAE6-9232-8C5973D25C31}"/>
              </a:ext>
            </a:extLst>
          </p:cNvPr>
          <p:cNvSpPr/>
          <p:nvPr/>
        </p:nvSpPr>
        <p:spPr bwMode="auto">
          <a:xfrm>
            <a:off x="3129312" y="2090831"/>
            <a:ext cx="13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6A0CA6-2888-BDB8-13E1-98A6AFB6475F}"/>
              </a:ext>
            </a:extLst>
          </p:cNvPr>
          <p:cNvSpPr/>
          <p:nvPr/>
        </p:nvSpPr>
        <p:spPr bwMode="auto">
          <a:xfrm>
            <a:off x="6205503" y="2090831"/>
            <a:ext cx="1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56B407-02A4-816C-DB5A-7B3410679C12}"/>
              </a:ext>
            </a:extLst>
          </p:cNvPr>
          <p:cNvSpPr/>
          <p:nvPr/>
        </p:nvSpPr>
        <p:spPr bwMode="auto">
          <a:xfrm>
            <a:off x="1738836" y="2538450"/>
            <a:ext cx="12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77F527-B78E-FF12-4A06-3B381E3DD59A}"/>
              </a:ext>
            </a:extLst>
          </p:cNvPr>
          <p:cNvSpPr/>
          <p:nvPr/>
        </p:nvSpPr>
        <p:spPr bwMode="auto">
          <a:xfrm>
            <a:off x="5405503" y="2957497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06AFE7-1FC1-A907-9B9C-46770BFE0223}"/>
              </a:ext>
            </a:extLst>
          </p:cNvPr>
          <p:cNvSpPr/>
          <p:nvPr/>
        </p:nvSpPr>
        <p:spPr bwMode="auto">
          <a:xfrm>
            <a:off x="2224550" y="3386069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98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B27CA-5D08-E011-E84D-2E223B759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A3A3CC-D29F-6594-2DB4-951C6513D341}"/>
              </a:ext>
            </a:extLst>
          </p:cNvPr>
          <p:cNvSpPr/>
          <p:nvPr/>
        </p:nvSpPr>
        <p:spPr bwMode="auto">
          <a:xfrm>
            <a:off x="6920000" y="1572000"/>
            <a:ext cx="434285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BEF24F-6F70-54A4-DEC6-7C9601D9F37B}"/>
              </a:ext>
            </a:extLst>
          </p:cNvPr>
          <p:cNvSpPr/>
          <p:nvPr/>
        </p:nvSpPr>
        <p:spPr bwMode="auto">
          <a:xfrm>
            <a:off x="1824760" y="1916833"/>
            <a:ext cx="6647503" cy="331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473A84-58B7-E7A5-9387-0887C5B08C4A}"/>
              </a:ext>
            </a:extLst>
          </p:cNvPr>
          <p:cNvSpPr/>
          <p:nvPr/>
        </p:nvSpPr>
        <p:spPr bwMode="auto">
          <a:xfrm>
            <a:off x="3500952" y="2438666"/>
            <a:ext cx="776190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704872-232B-2C87-E1F5-F39A9358DEDF}"/>
              </a:ext>
            </a:extLst>
          </p:cNvPr>
          <p:cNvSpPr/>
          <p:nvPr/>
        </p:nvSpPr>
        <p:spPr bwMode="auto">
          <a:xfrm>
            <a:off x="1805714" y="2867238"/>
            <a:ext cx="94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22BAC8-7CD8-EB1D-59C2-9B66DBF1684E}"/>
              </a:ext>
            </a:extLst>
          </p:cNvPr>
          <p:cNvSpPr/>
          <p:nvPr/>
        </p:nvSpPr>
        <p:spPr bwMode="auto">
          <a:xfrm>
            <a:off x="1824761" y="3324380"/>
            <a:ext cx="1409523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28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2023-12-26T14:47:30Z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