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4" r:id="rId3"/>
    <p:sldId id="373" r:id="rId4"/>
    <p:sldId id="372" r:id="rId5"/>
    <p:sldId id="371" r:id="rId6"/>
    <p:sldId id="370" r:id="rId7"/>
    <p:sldId id="368" r:id="rId8"/>
    <p:sldId id="367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656" y="4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3739AE-2793-FA7A-D112-C56D0642A4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1" b="13795"/>
          <a:stretch/>
        </p:blipFill>
        <p:spPr>
          <a:xfrm>
            <a:off x="2975952" y="3100600"/>
            <a:ext cx="6240096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9158B-15F9-6476-1529-F5E333610E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B4174D-12BA-EE4C-8B33-38F932BDCF85}"/>
              </a:ext>
            </a:extLst>
          </p:cNvPr>
          <p:cNvSpPr/>
          <p:nvPr/>
        </p:nvSpPr>
        <p:spPr bwMode="auto">
          <a:xfrm>
            <a:off x="2063553" y="3212976"/>
            <a:ext cx="648072" cy="275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F4A0A0-6926-8E0E-AD51-12B3617037F4}"/>
              </a:ext>
            </a:extLst>
          </p:cNvPr>
          <p:cNvSpPr/>
          <p:nvPr/>
        </p:nvSpPr>
        <p:spPr bwMode="auto">
          <a:xfrm>
            <a:off x="8339047" y="1010095"/>
            <a:ext cx="2914285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16F985-02AC-D49D-BDF4-BD8A9589C827}"/>
              </a:ext>
            </a:extLst>
          </p:cNvPr>
          <p:cNvSpPr/>
          <p:nvPr/>
        </p:nvSpPr>
        <p:spPr bwMode="auto">
          <a:xfrm>
            <a:off x="1034285" y="1448190"/>
            <a:ext cx="276190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7D8113-57EE-24C7-802E-6952C212AA04}"/>
              </a:ext>
            </a:extLst>
          </p:cNvPr>
          <p:cNvSpPr/>
          <p:nvPr/>
        </p:nvSpPr>
        <p:spPr bwMode="auto">
          <a:xfrm>
            <a:off x="4748571" y="3276761"/>
            <a:ext cx="647619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F94EE0-143D-295D-1CA1-29D9AEF02535}"/>
              </a:ext>
            </a:extLst>
          </p:cNvPr>
          <p:cNvSpPr/>
          <p:nvPr/>
        </p:nvSpPr>
        <p:spPr bwMode="auto">
          <a:xfrm>
            <a:off x="1024761" y="3705333"/>
            <a:ext cx="7428571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999E5A-DA52-0AFA-FD31-C71530EDA09D}"/>
              </a:ext>
            </a:extLst>
          </p:cNvPr>
          <p:cNvSpPr/>
          <p:nvPr/>
        </p:nvSpPr>
        <p:spPr bwMode="auto">
          <a:xfrm>
            <a:off x="5986666" y="4143428"/>
            <a:ext cx="52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75F1B3-C545-28F3-68D8-02F7CF45F6C9}"/>
              </a:ext>
            </a:extLst>
          </p:cNvPr>
          <p:cNvSpPr/>
          <p:nvPr/>
        </p:nvSpPr>
        <p:spPr bwMode="auto">
          <a:xfrm>
            <a:off x="1034285" y="4581523"/>
            <a:ext cx="27619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5B8CC3-C611-C7D5-D17E-F490F83DF4A1}"/>
              </a:ext>
            </a:extLst>
          </p:cNvPr>
          <p:cNvSpPr/>
          <p:nvPr/>
        </p:nvSpPr>
        <p:spPr bwMode="auto">
          <a:xfrm>
            <a:off x="3710476" y="4572000"/>
            <a:ext cx="469523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46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DE9C3-C648-7099-A950-DC2F151862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A863E0-C207-BAFE-D957-3CB00AA51D7C}"/>
              </a:ext>
            </a:extLst>
          </p:cNvPr>
          <p:cNvSpPr/>
          <p:nvPr/>
        </p:nvSpPr>
        <p:spPr bwMode="auto">
          <a:xfrm>
            <a:off x="5539047" y="2019619"/>
            <a:ext cx="238095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522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A93FF-8671-216A-C7DD-CDDCE927CC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5EDB684-757A-2E89-2A27-A49E70C853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1556792"/>
            <a:ext cx="1248763" cy="6808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BF64097-947C-3FB8-39FB-18928745D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000" y="2388226"/>
            <a:ext cx="1248763" cy="68082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49AC41E-159C-75D6-335D-942BBCA25F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000" y="3187809"/>
            <a:ext cx="1248763" cy="68082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310AB58-EAB2-E968-B1B0-CA210CF406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205154"/>
            <a:ext cx="1248763" cy="6808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0756076-5821-F5FC-665E-AC3A0872E02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218"/>
          <a:stretch/>
        </p:blipFill>
        <p:spPr>
          <a:xfrm>
            <a:off x="3935760" y="2362126"/>
            <a:ext cx="648072" cy="67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539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1CE907-3FE7-2E26-C0BD-E380A8BB32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6A9C87-EE3F-8247-E13D-5D6C8AF04277}"/>
              </a:ext>
            </a:extLst>
          </p:cNvPr>
          <p:cNvSpPr/>
          <p:nvPr/>
        </p:nvSpPr>
        <p:spPr bwMode="auto">
          <a:xfrm>
            <a:off x="1834285" y="1657714"/>
            <a:ext cx="257142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C463C2-B84B-44ED-7B4B-9917ADF45C5D}"/>
              </a:ext>
            </a:extLst>
          </p:cNvPr>
          <p:cNvSpPr/>
          <p:nvPr/>
        </p:nvSpPr>
        <p:spPr bwMode="auto">
          <a:xfrm>
            <a:off x="3100952" y="1657714"/>
            <a:ext cx="276190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3ED896-5E6D-3521-C0D4-15234B2EC6AB}"/>
              </a:ext>
            </a:extLst>
          </p:cNvPr>
          <p:cNvSpPr/>
          <p:nvPr/>
        </p:nvSpPr>
        <p:spPr bwMode="auto">
          <a:xfrm>
            <a:off x="4862857" y="1657714"/>
            <a:ext cx="30476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47031D-641A-7AE8-EAC9-7F0437B1BA7B}"/>
              </a:ext>
            </a:extLst>
          </p:cNvPr>
          <p:cNvSpPr/>
          <p:nvPr/>
        </p:nvSpPr>
        <p:spPr bwMode="auto">
          <a:xfrm>
            <a:off x="6158095" y="1667238"/>
            <a:ext cx="276190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CD34EE-5287-6099-ACCC-EF06458B6D66}"/>
              </a:ext>
            </a:extLst>
          </p:cNvPr>
          <p:cNvSpPr/>
          <p:nvPr/>
        </p:nvSpPr>
        <p:spPr bwMode="auto">
          <a:xfrm>
            <a:off x="7929523" y="1657714"/>
            <a:ext cx="30476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013EB9-6EE0-BE77-7927-D289A1321990}"/>
              </a:ext>
            </a:extLst>
          </p:cNvPr>
          <p:cNvSpPr/>
          <p:nvPr/>
        </p:nvSpPr>
        <p:spPr bwMode="auto">
          <a:xfrm>
            <a:off x="9205714" y="1648190"/>
            <a:ext cx="28571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2621B5-F8FD-A7C7-B358-3E6C76A121BB}"/>
              </a:ext>
            </a:extLst>
          </p:cNvPr>
          <p:cNvSpPr/>
          <p:nvPr/>
        </p:nvSpPr>
        <p:spPr bwMode="auto">
          <a:xfrm>
            <a:off x="1558095" y="2105333"/>
            <a:ext cx="295238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9216CB-ADE4-2D37-0810-2BB930828B2E}"/>
              </a:ext>
            </a:extLst>
          </p:cNvPr>
          <p:cNvSpPr/>
          <p:nvPr/>
        </p:nvSpPr>
        <p:spPr bwMode="auto">
          <a:xfrm>
            <a:off x="3081904" y="2105333"/>
            <a:ext cx="304761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7FD70C-83AE-645F-182D-AC701EFCE69E}"/>
              </a:ext>
            </a:extLst>
          </p:cNvPr>
          <p:cNvSpPr/>
          <p:nvPr/>
        </p:nvSpPr>
        <p:spPr bwMode="auto">
          <a:xfrm>
            <a:off x="4881904" y="2124380"/>
            <a:ext cx="276190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5DEF66-F5C5-DD88-E8A2-0DF638CDDB56}"/>
              </a:ext>
            </a:extLst>
          </p:cNvPr>
          <p:cNvSpPr/>
          <p:nvPr/>
        </p:nvSpPr>
        <p:spPr bwMode="auto">
          <a:xfrm>
            <a:off x="6158095" y="2124380"/>
            <a:ext cx="285714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5A70FB5-6850-A548-C700-C2F5B56A6DCA}"/>
              </a:ext>
            </a:extLst>
          </p:cNvPr>
          <p:cNvSpPr/>
          <p:nvPr/>
        </p:nvSpPr>
        <p:spPr bwMode="auto">
          <a:xfrm>
            <a:off x="3977142" y="2562476"/>
            <a:ext cx="1047619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BACA2E5-6AD1-4564-D5DB-0822876AC0E3}"/>
              </a:ext>
            </a:extLst>
          </p:cNvPr>
          <p:cNvSpPr/>
          <p:nvPr/>
        </p:nvSpPr>
        <p:spPr bwMode="auto">
          <a:xfrm>
            <a:off x="2053333" y="3000571"/>
            <a:ext cx="1066666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015C2C1-56AF-4A37-0E7F-51E4B00BA881}"/>
              </a:ext>
            </a:extLst>
          </p:cNvPr>
          <p:cNvSpPr/>
          <p:nvPr/>
        </p:nvSpPr>
        <p:spPr bwMode="auto">
          <a:xfrm>
            <a:off x="5005714" y="3457714"/>
            <a:ext cx="102857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08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933A4-DA16-172E-745A-1C16EA78B7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2D6303-3277-ED5E-1699-DF5258184CA1}"/>
              </a:ext>
            </a:extLst>
          </p:cNvPr>
          <p:cNvSpPr/>
          <p:nvPr/>
        </p:nvSpPr>
        <p:spPr bwMode="auto">
          <a:xfrm>
            <a:off x="1920000" y="2076761"/>
            <a:ext cx="5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3D796C-FA13-96C8-09CF-A67FC420D7C2}"/>
              </a:ext>
            </a:extLst>
          </p:cNvPr>
          <p:cNvSpPr/>
          <p:nvPr/>
        </p:nvSpPr>
        <p:spPr bwMode="auto">
          <a:xfrm>
            <a:off x="7529523" y="2076761"/>
            <a:ext cx="552381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9116AA-DBA6-7384-21E7-C03D4C2C32BF}"/>
              </a:ext>
            </a:extLst>
          </p:cNvPr>
          <p:cNvSpPr/>
          <p:nvPr/>
        </p:nvSpPr>
        <p:spPr bwMode="auto">
          <a:xfrm>
            <a:off x="2948571" y="2972000"/>
            <a:ext cx="53333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12DC8C-16AD-32ED-4BE3-32191B75E237}"/>
              </a:ext>
            </a:extLst>
          </p:cNvPr>
          <p:cNvSpPr/>
          <p:nvPr/>
        </p:nvSpPr>
        <p:spPr bwMode="auto">
          <a:xfrm>
            <a:off x="6005714" y="2972000"/>
            <a:ext cx="55238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8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396EA-385A-E973-52F1-ACB9386F94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4FDD12-816D-AEAD-0CF4-A3EEEC0C6DD4}"/>
              </a:ext>
            </a:extLst>
          </p:cNvPr>
          <p:cNvSpPr/>
          <p:nvPr/>
        </p:nvSpPr>
        <p:spPr bwMode="auto">
          <a:xfrm>
            <a:off x="1300952" y="2057714"/>
            <a:ext cx="4361904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4DC78D-174C-003A-CD6E-3836B14E17B7}"/>
              </a:ext>
            </a:extLst>
          </p:cNvPr>
          <p:cNvSpPr/>
          <p:nvPr/>
        </p:nvSpPr>
        <p:spPr bwMode="auto">
          <a:xfrm>
            <a:off x="1443809" y="2524380"/>
            <a:ext cx="523809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AFF5A2-0884-5C8B-674B-3C69B77A7AAB}"/>
              </a:ext>
            </a:extLst>
          </p:cNvPr>
          <p:cNvSpPr/>
          <p:nvPr/>
        </p:nvSpPr>
        <p:spPr bwMode="auto">
          <a:xfrm>
            <a:off x="7024761" y="2524380"/>
            <a:ext cx="285714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836EED-2891-58BF-F75E-D130D9BE8D90}"/>
              </a:ext>
            </a:extLst>
          </p:cNvPr>
          <p:cNvSpPr/>
          <p:nvPr/>
        </p:nvSpPr>
        <p:spPr bwMode="auto">
          <a:xfrm>
            <a:off x="1281904" y="3400571"/>
            <a:ext cx="5000000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92BF80-1698-AC45-B85E-B6CDFCBEE248}"/>
              </a:ext>
            </a:extLst>
          </p:cNvPr>
          <p:cNvSpPr/>
          <p:nvPr/>
        </p:nvSpPr>
        <p:spPr bwMode="auto">
          <a:xfrm>
            <a:off x="1291428" y="4305333"/>
            <a:ext cx="523809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9058CE-B904-5ABE-4DF3-DABB6B654F1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04" y="4772875"/>
            <a:ext cx="10800000" cy="7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706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272DC2-963D-27AD-068D-5DA8209DCB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5FE313-CDBE-83C8-85F2-CFF7D4745488}"/>
              </a:ext>
            </a:extLst>
          </p:cNvPr>
          <p:cNvSpPr/>
          <p:nvPr/>
        </p:nvSpPr>
        <p:spPr bwMode="auto">
          <a:xfrm>
            <a:off x="2462857" y="2449212"/>
            <a:ext cx="780952" cy="23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004E07-9988-38AC-B7FE-4A6D8FDB768E}"/>
              </a:ext>
            </a:extLst>
          </p:cNvPr>
          <p:cNvSpPr/>
          <p:nvPr/>
        </p:nvSpPr>
        <p:spPr bwMode="auto">
          <a:xfrm>
            <a:off x="8234285" y="2449212"/>
            <a:ext cx="1076190" cy="247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AEBB28-3C6F-F95F-0A81-1F4D1A9C9845}"/>
              </a:ext>
            </a:extLst>
          </p:cNvPr>
          <p:cNvSpPr/>
          <p:nvPr/>
        </p:nvSpPr>
        <p:spPr bwMode="auto">
          <a:xfrm>
            <a:off x="2205714" y="2878080"/>
            <a:ext cx="3200000" cy="247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24BE34-2609-CFA6-6270-B768D95710FD}"/>
              </a:ext>
            </a:extLst>
          </p:cNvPr>
          <p:cNvSpPr/>
          <p:nvPr/>
        </p:nvSpPr>
        <p:spPr bwMode="auto">
          <a:xfrm>
            <a:off x="7872380" y="2878080"/>
            <a:ext cx="3390476" cy="23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968D5E-4E83-844D-A946-F88F2C3DAFCB}"/>
              </a:ext>
            </a:extLst>
          </p:cNvPr>
          <p:cNvSpPr/>
          <p:nvPr/>
        </p:nvSpPr>
        <p:spPr bwMode="auto">
          <a:xfrm>
            <a:off x="1177142" y="3316478"/>
            <a:ext cx="7161904" cy="23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41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8778C1-53D1-0971-BD35-18A08E0452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96B2E19-62F4-FD28-2F05-1A13861DC3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9275"/>
            <a:ext cx="10800000" cy="219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5432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AAFC97-CE23-5601-34A3-7F9FA4A451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E48134-6C6A-4D42-AA4D-3C9072111D22}"/>
              </a:ext>
            </a:extLst>
          </p:cNvPr>
          <p:cNvSpPr/>
          <p:nvPr/>
        </p:nvSpPr>
        <p:spPr bwMode="auto">
          <a:xfrm>
            <a:off x="5186666" y="1038833"/>
            <a:ext cx="2352380" cy="24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411EFD-24AB-56AD-C9B3-CB8E697B5874}"/>
              </a:ext>
            </a:extLst>
          </p:cNvPr>
          <p:cNvSpPr/>
          <p:nvPr/>
        </p:nvSpPr>
        <p:spPr bwMode="auto">
          <a:xfrm>
            <a:off x="1281904" y="1468476"/>
            <a:ext cx="2076190" cy="23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B612B0-4736-5B3E-373D-27DD37482B9E}"/>
              </a:ext>
            </a:extLst>
          </p:cNvPr>
          <p:cNvSpPr/>
          <p:nvPr/>
        </p:nvSpPr>
        <p:spPr bwMode="auto">
          <a:xfrm>
            <a:off x="4996190" y="1468476"/>
            <a:ext cx="4723809" cy="24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D563A7-0B77-9806-4C91-6417D1D23387}"/>
              </a:ext>
            </a:extLst>
          </p:cNvPr>
          <p:cNvSpPr/>
          <p:nvPr/>
        </p:nvSpPr>
        <p:spPr bwMode="auto">
          <a:xfrm>
            <a:off x="3691428" y="1898119"/>
            <a:ext cx="1066666" cy="24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B7E859-204A-8608-054D-6CA862250037}"/>
              </a:ext>
            </a:extLst>
          </p:cNvPr>
          <p:cNvSpPr/>
          <p:nvPr/>
        </p:nvSpPr>
        <p:spPr bwMode="auto">
          <a:xfrm>
            <a:off x="5605714" y="2776500"/>
            <a:ext cx="533333" cy="2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9E70EA-3C20-300E-B2E3-183675F15A9C}"/>
              </a:ext>
            </a:extLst>
          </p:cNvPr>
          <p:cNvSpPr/>
          <p:nvPr/>
        </p:nvSpPr>
        <p:spPr bwMode="auto">
          <a:xfrm>
            <a:off x="3624761" y="3225238"/>
            <a:ext cx="200000" cy="19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70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2023-12-26T15:22:24Z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