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8" r:id="rId3"/>
    <p:sldId id="367" r:id="rId4"/>
    <p:sldId id="365" r:id="rId5"/>
    <p:sldId id="364" r:id="rId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1380" y="4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C7A7B8-4556-D012-FD00-FB220BEB716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58"/>
          <a:stretch/>
        </p:blipFill>
        <p:spPr>
          <a:xfrm>
            <a:off x="4452116" y="3076619"/>
            <a:ext cx="3287768" cy="704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DE4699-C305-2557-7B32-DC7968DD67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1A0B1B-79F4-317E-B4F8-E0B5C9649704}"/>
              </a:ext>
            </a:extLst>
          </p:cNvPr>
          <p:cNvSpPr/>
          <p:nvPr/>
        </p:nvSpPr>
        <p:spPr bwMode="auto">
          <a:xfrm>
            <a:off x="5310476" y="1733904"/>
            <a:ext cx="200000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15BD6D-DC8D-1EA3-D3E9-D032379E0658}"/>
              </a:ext>
            </a:extLst>
          </p:cNvPr>
          <p:cNvSpPr/>
          <p:nvPr/>
        </p:nvSpPr>
        <p:spPr bwMode="auto">
          <a:xfrm>
            <a:off x="2367619" y="3143428"/>
            <a:ext cx="200000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857FDC-A5D0-566A-18FB-0C4A54A76173}"/>
              </a:ext>
            </a:extLst>
          </p:cNvPr>
          <p:cNvSpPr/>
          <p:nvPr/>
        </p:nvSpPr>
        <p:spPr bwMode="auto">
          <a:xfrm>
            <a:off x="3100952" y="3581523"/>
            <a:ext cx="247619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BCC8B2-6164-B3B9-6F68-EB7C8ABCD0C9}"/>
              </a:ext>
            </a:extLst>
          </p:cNvPr>
          <p:cNvSpPr/>
          <p:nvPr/>
        </p:nvSpPr>
        <p:spPr bwMode="auto">
          <a:xfrm>
            <a:off x="3129523" y="4019619"/>
            <a:ext cx="200000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3B3F8BF-44FA-5172-7678-36055984E9CB}"/>
              </a:ext>
            </a:extLst>
          </p:cNvPr>
          <p:cNvSpPr/>
          <p:nvPr/>
        </p:nvSpPr>
        <p:spPr bwMode="auto">
          <a:xfrm>
            <a:off x="2624761" y="4448190"/>
            <a:ext cx="190476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660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D13296-89AC-4631-C6E0-E3282047AA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52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6923C1-56EA-FD2F-C44B-4F32BC7667C1}"/>
              </a:ext>
            </a:extLst>
          </p:cNvPr>
          <p:cNvSpPr/>
          <p:nvPr/>
        </p:nvSpPr>
        <p:spPr bwMode="auto">
          <a:xfrm>
            <a:off x="4358095" y="1543428"/>
            <a:ext cx="542857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23AF57-0ED0-B9BA-7CDB-FB86002AC38F}"/>
              </a:ext>
            </a:extLst>
          </p:cNvPr>
          <p:cNvSpPr/>
          <p:nvPr/>
        </p:nvSpPr>
        <p:spPr bwMode="auto">
          <a:xfrm>
            <a:off x="1291428" y="1962476"/>
            <a:ext cx="5495238" cy="2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348709-63D7-52E9-D962-78909FA560C1}"/>
              </a:ext>
            </a:extLst>
          </p:cNvPr>
          <p:cNvSpPr/>
          <p:nvPr/>
        </p:nvSpPr>
        <p:spPr bwMode="auto">
          <a:xfrm>
            <a:off x="4986666" y="2410095"/>
            <a:ext cx="514285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4E5585-2050-A1C4-BA7B-900E64DE064F}"/>
              </a:ext>
            </a:extLst>
          </p:cNvPr>
          <p:cNvSpPr/>
          <p:nvPr/>
        </p:nvSpPr>
        <p:spPr bwMode="auto">
          <a:xfrm>
            <a:off x="1291428" y="2838666"/>
            <a:ext cx="5371428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17A6FCA-E08B-4F4E-31CA-0D22419541E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164494"/>
            <a:ext cx="10800000" cy="313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EB028ED-A382-04CB-453A-0D1DB8832100}"/>
              </a:ext>
            </a:extLst>
          </p:cNvPr>
          <p:cNvSpPr/>
          <p:nvPr/>
        </p:nvSpPr>
        <p:spPr bwMode="auto">
          <a:xfrm>
            <a:off x="6791238" y="3842333"/>
            <a:ext cx="209523" cy="190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E4E84C5-C9DA-B874-184C-D48CC452BD7C}"/>
              </a:ext>
            </a:extLst>
          </p:cNvPr>
          <p:cNvSpPr/>
          <p:nvPr/>
        </p:nvSpPr>
        <p:spPr bwMode="auto">
          <a:xfrm>
            <a:off x="5257904" y="5140730"/>
            <a:ext cx="209523" cy="190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1983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CAD0F2-A1D1-74A5-8C2B-B463E93DAF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26DFFA-A7E5-0375-7B75-A682EEBFE54B}"/>
              </a:ext>
            </a:extLst>
          </p:cNvPr>
          <p:cNvSpPr/>
          <p:nvPr/>
        </p:nvSpPr>
        <p:spPr bwMode="auto">
          <a:xfrm>
            <a:off x="3605714" y="1610095"/>
            <a:ext cx="266666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B26F00-7544-8965-AA34-42BCCE7087E5}"/>
              </a:ext>
            </a:extLst>
          </p:cNvPr>
          <p:cNvSpPr/>
          <p:nvPr/>
        </p:nvSpPr>
        <p:spPr bwMode="auto">
          <a:xfrm>
            <a:off x="5120000" y="1600571"/>
            <a:ext cx="800000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93DF78-85D6-2DEF-5174-38326E56837D}"/>
              </a:ext>
            </a:extLst>
          </p:cNvPr>
          <p:cNvSpPr/>
          <p:nvPr/>
        </p:nvSpPr>
        <p:spPr bwMode="auto">
          <a:xfrm>
            <a:off x="9720000" y="1600571"/>
            <a:ext cx="1514285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BA824E-BF6D-ACF3-0D72-A236766AD7FC}"/>
              </a:ext>
            </a:extLst>
          </p:cNvPr>
          <p:cNvSpPr/>
          <p:nvPr/>
        </p:nvSpPr>
        <p:spPr bwMode="auto">
          <a:xfrm>
            <a:off x="1043809" y="2057714"/>
            <a:ext cx="266666" cy="2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4863824-4543-142D-91A1-3AB8E86EA94C}"/>
              </a:ext>
            </a:extLst>
          </p:cNvPr>
          <p:cNvSpPr/>
          <p:nvPr/>
        </p:nvSpPr>
        <p:spPr bwMode="auto">
          <a:xfrm>
            <a:off x="6815238" y="2476761"/>
            <a:ext cx="266666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C96AD31-B81D-3702-1813-0DAEE4867153}"/>
              </a:ext>
            </a:extLst>
          </p:cNvPr>
          <p:cNvSpPr/>
          <p:nvPr/>
        </p:nvSpPr>
        <p:spPr bwMode="auto">
          <a:xfrm>
            <a:off x="8367619" y="2476761"/>
            <a:ext cx="542856" cy="2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1F0DE5C-92D6-8087-EFD8-8222E1237EFF}"/>
              </a:ext>
            </a:extLst>
          </p:cNvPr>
          <p:cNvSpPr/>
          <p:nvPr/>
        </p:nvSpPr>
        <p:spPr bwMode="auto">
          <a:xfrm>
            <a:off x="10177142" y="2467238"/>
            <a:ext cx="1057142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9F859DA-918E-EC36-993A-AF9C07525704}"/>
              </a:ext>
            </a:extLst>
          </p:cNvPr>
          <p:cNvSpPr/>
          <p:nvPr/>
        </p:nvSpPr>
        <p:spPr bwMode="auto">
          <a:xfrm>
            <a:off x="1034285" y="2905333"/>
            <a:ext cx="809523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362A75F-EFEC-F698-166A-E0B3479D6268}"/>
              </a:ext>
            </a:extLst>
          </p:cNvPr>
          <p:cNvSpPr/>
          <p:nvPr/>
        </p:nvSpPr>
        <p:spPr bwMode="auto">
          <a:xfrm>
            <a:off x="2443809" y="2905333"/>
            <a:ext cx="1295238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762CCB3-BF1B-7E79-0268-8BA00C88B039}"/>
              </a:ext>
            </a:extLst>
          </p:cNvPr>
          <p:cNvSpPr/>
          <p:nvPr/>
        </p:nvSpPr>
        <p:spPr bwMode="auto">
          <a:xfrm>
            <a:off x="10472380" y="2905333"/>
            <a:ext cx="790476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4E7C51C-AD68-98D1-3A17-BCDE5F0F1543}"/>
              </a:ext>
            </a:extLst>
          </p:cNvPr>
          <p:cNvSpPr/>
          <p:nvPr/>
        </p:nvSpPr>
        <p:spPr bwMode="auto">
          <a:xfrm>
            <a:off x="1034285" y="3324380"/>
            <a:ext cx="1828571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279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DA62F9-9AA6-4F44-342E-7DA087EFEF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1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3ACF1D-19CE-848F-7E56-5C1E2E8CB36E}"/>
              </a:ext>
            </a:extLst>
          </p:cNvPr>
          <p:cNvSpPr/>
          <p:nvPr/>
        </p:nvSpPr>
        <p:spPr bwMode="auto">
          <a:xfrm>
            <a:off x="2824761" y="2933904"/>
            <a:ext cx="542857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918F3B-F63B-F145-ACC3-9A386CFCBBD2}"/>
              </a:ext>
            </a:extLst>
          </p:cNvPr>
          <p:cNvSpPr/>
          <p:nvPr/>
        </p:nvSpPr>
        <p:spPr bwMode="auto">
          <a:xfrm>
            <a:off x="10472380" y="2933904"/>
            <a:ext cx="780952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5C9A71-75D0-CC26-907A-CA8A340BFE84}"/>
              </a:ext>
            </a:extLst>
          </p:cNvPr>
          <p:cNvSpPr/>
          <p:nvPr/>
        </p:nvSpPr>
        <p:spPr bwMode="auto">
          <a:xfrm>
            <a:off x="1024761" y="3372000"/>
            <a:ext cx="304761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FEB14BE-3F54-5C85-5127-7ABF2DC3DFE8}"/>
              </a:ext>
            </a:extLst>
          </p:cNvPr>
          <p:cNvSpPr/>
          <p:nvPr/>
        </p:nvSpPr>
        <p:spPr bwMode="auto">
          <a:xfrm>
            <a:off x="2824761" y="3362476"/>
            <a:ext cx="1019047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BC67138-9B5B-5D33-2E36-BFEFEB9156E0}"/>
              </a:ext>
            </a:extLst>
          </p:cNvPr>
          <p:cNvSpPr/>
          <p:nvPr/>
        </p:nvSpPr>
        <p:spPr bwMode="auto">
          <a:xfrm>
            <a:off x="8043809" y="3362476"/>
            <a:ext cx="542857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355AB83-83CF-EF55-1AB2-8941E8C4F29E}"/>
              </a:ext>
            </a:extLst>
          </p:cNvPr>
          <p:cNvSpPr/>
          <p:nvPr/>
        </p:nvSpPr>
        <p:spPr bwMode="auto">
          <a:xfrm>
            <a:off x="4729523" y="3717033"/>
            <a:ext cx="5398925" cy="321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87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36</cp:revision>
  <dcterms:created xsi:type="dcterms:W3CDTF">2015-09-16T06:52:26Z</dcterms:created>
  <dcterms:modified xsi:type="dcterms:W3CDTF">2023-12-25T16:37:15Z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