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0" r:id="rId5"/>
    <p:sldId id="368" r:id="rId6"/>
    <p:sldId id="366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724" y="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ED42A-3B01-A08F-8517-BF0E2C2A98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 b="21277"/>
          <a:stretch/>
        </p:blipFill>
        <p:spPr>
          <a:xfrm>
            <a:off x="4452116" y="3136604"/>
            <a:ext cx="3287768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C6F33E-B20C-1EDD-0706-4A5746DA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4830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9A910-35AE-7CEB-5B96-E9FCF134FF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92DBB6-539B-318E-FF8A-943EF888BA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50512"/>
            <a:ext cx="10800000" cy="18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3591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F4D89-0EAD-1A15-158C-BA59C06F18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20" y="692696"/>
            <a:ext cx="10440560" cy="333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CCEE55-87AE-0B38-5E04-3511E0514E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20" y="4021809"/>
            <a:ext cx="10440560" cy="2706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1079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CA32D-B85C-D598-BE06-E8D52C858C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3668F0-A53B-913B-1F75-E81A4A4213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21088"/>
            <a:ext cx="10800000" cy="19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4125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D18E9E8-0017-BBC0-28B4-D35727028D60}"/>
              </a:ext>
            </a:extLst>
          </p:cNvPr>
          <p:cNvGrpSpPr>
            <a:grpSpLocks noChangeAspect="1"/>
          </p:cNvGrpSpPr>
          <p:nvPr/>
        </p:nvGrpSpPr>
        <p:grpSpPr>
          <a:xfrm>
            <a:off x="1055440" y="764704"/>
            <a:ext cx="9865096" cy="5955316"/>
            <a:chOff x="720000" y="972000"/>
            <a:chExt cx="10803659" cy="652190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EF40C6D-F6E4-C65C-324B-CDFEBC90B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37790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6ABEAF08-2306-82D8-5EE8-F715CE641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659" y="4751047"/>
              <a:ext cx="10800000" cy="274285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1631284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2A705-BDA3-7CE9-4397-876BF55084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044366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