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1" r:id="rId5"/>
    <p:sldId id="374" r:id="rId6"/>
    <p:sldId id="369" r:id="rId7"/>
    <p:sldId id="368" r:id="rId8"/>
    <p:sldId id="367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2340" y="9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77EC0-01B8-8E01-56CF-1AF3843252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1" b="34338"/>
          <a:stretch/>
        </p:blipFill>
        <p:spPr>
          <a:xfrm>
            <a:off x="4632136" y="3172608"/>
            <a:ext cx="2927728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642DA-D199-72E8-ED4F-D63CD1422D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FB0388-8C55-02E4-41CA-1AA170D8039D}"/>
              </a:ext>
            </a:extLst>
          </p:cNvPr>
          <p:cNvSpPr/>
          <p:nvPr/>
        </p:nvSpPr>
        <p:spPr bwMode="auto">
          <a:xfrm>
            <a:off x="1434285" y="3343428"/>
            <a:ext cx="9819047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419601-43B2-7D0A-D43A-8CE44A472107}"/>
              </a:ext>
            </a:extLst>
          </p:cNvPr>
          <p:cNvSpPr/>
          <p:nvPr/>
        </p:nvSpPr>
        <p:spPr bwMode="auto">
          <a:xfrm>
            <a:off x="1196190" y="3791047"/>
            <a:ext cx="43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11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D8F2F-5D68-9880-D3F4-FCC77269A3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869DC9-F7B2-1E00-114F-34EECE1EB839}"/>
              </a:ext>
            </a:extLst>
          </p:cNvPr>
          <p:cNvSpPr/>
          <p:nvPr/>
        </p:nvSpPr>
        <p:spPr bwMode="auto">
          <a:xfrm>
            <a:off x="5805714" y="1943428"/>
            <a:ext cx="21904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3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EB508-0584-3534-A988-6BDB1FEFE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7F4F63-A108-CEF4-A776-D1F802A505D9}"/>
              </a:ext>
            </a:extLst>
          </p:cNvPr>
          <p:cNvSpPr/>
          <p:nvPr/>
        </p:nvSpPr>
        <p:spPr bwMode="auto">
          <a:xfrm>
            <a:off x="5434285" y="4912357"/>
            <a:ext cx="542857" cy="23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0CD242D-33F8-647A-75B6-036E28DEA35E}"/>
              </a:ext>
            </a:extLst>
          </p:cNvPr>
          <p:cNvSpPr/>
          <p:nvPr/>
        </p:nvSpPr>
        <p:spPr bwMode="auto">
          <a:xfrm>
            <a:off x="8243809" y="4912357"/>
            <a:ext cx="1161904" cy="228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4BC9DEF-3580-BE2C-491A-431AA2F55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357" y="1605232"/>
            <a:ext cx="1248763" cy="68082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CA509DE-8361-766E-56A3-9A384FFF1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9600" y="1596050"/>
            <a:ext cx="1248763" cy="6808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2EF2E5D-DDD9-AC10-354A-C29EA12FC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600" y="2397736"/>
            <a:ext cx="1248763" cy="6808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2D0E91F-D242-3C06-AF1A-23A577327F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8000" y="3212976"/>
            <a:ext cx="1248763" cy="6808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F03CCA2-34FD-EFB5-6001-9C7F7A91B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933" y="4044322"/>
            <a:ext cx="1248763" cy="68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15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749FF-B08B-F47B-AC8E-C331F0E080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85111"/>
            <a:ext cx="10800000" cy="19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B6C5A6-F2FE-70FA-AD5C-FD2034B4CF49}"/>
              </a:ext>
            </a:extLst>
          </p:cNvPr>
          <p:cNvSpPr/>
          <p:nvPr/>
        </p:nvSpPr>
        <p:spPr bwMode="auto">
          <a:xfrm>
            <a:off x="9791238" y="1461301"/>
            <a:ext cx="10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588C8F-013A-5AF7-A85A-D1B8495F7A0E}"/>
              </a:ext>
            </a:extLst>
          </p:cNvPr>
          <p:cNvSpPr/>
          <p:nvPr/>
        </p:nvSpPr>
        <p:spPr bwMode="auto">
          <a:xfrm>
            <a:off x="9048380" y="1927968"/>
            <a:ext cx="10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F5226D-A2F4-A05D-135E-F7B39ED3E55B}"/>
              </a:ext>
            </a:extLst>
          </p:cNvPr>
          <p:cNvSpPr/>
          <p:nvPr/>
        </p:nvSpPr>
        <p:spPr bwMode="auto">
          <a:xfrm>
            <a:off x="6619809" y="2385111"/>
            <a:ext cx="10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98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1D61E7E-27B2-18E4-89D2-CA7AD020A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37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2A76101-4A8A-38C4-98D6-44A44E0D6E25}"/>
              </a:ext>
            </a:extLst>
          </p:cNvPr>
          <p:cNvSpPr/>
          <p:nvPr/>
        </p:nvSpPr>
        <p:spPr bwMode="auto">
          <a:xfrm>
            <a:off x="1315047" y="3085489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E0978-A3C1-6462-501C-713B80750203}"/>
              </a:ext>
            </a:extLst>
          </p:cNvPr>
          <p:cNvSpPr/>
          <p:nvPr/>
        </p:nvSpPr>
        <p:spPr bwMode="auto">
          <a:xfrm>
            <a:off x="6162666" y="3552156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0A060-6AE0-BD82-5D22-582CA8961501}"/>
              </a:ext>
            </a:extLst>
          </p:cNvPr>
          <p:cNvSpPr/>
          <p:nvPr/>
        </p:nvSpPr>
        <p:spPr bwMode="auto">
          <a:xfrm>
            <a:off x="10467428" y="4009299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F42981-8393-AC26-B8B2-1EC0361F97C7}"/>
              </a:ext>
            </a:extLst>
          </p:cNvPr>
          <p:cNvSpPr/>
          <p:nvPr/>
        </p:nvSpPr>
        <p:spPr bwMode="auto">
          <a:xfrm>
            <a:off x="8696000" y="4475966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7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B48F39-4614-921F-99EE-7C116FD74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43736D-0274-6A89-B61B-FB68694A26A1}"/>
              </a:ext>
            </a:extLst>
          </p:cNvPr>
          <p:cNvSpPr/>
          <p:nvPr/>
        </p:nvSpPr>
        <p:spPr bwMode="auto">
          <a:xfrm>
            <a:off x="2729523" y="1800571"/>
            <a:ext cx="99047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805984-EA1E-90D8-CE87-D2737403111D}"/>
              </a:ext>
            </a:extLst>
          </p:cNvPr>
          <p:cNvSpPr/>
          <p:nvPr/>
        </p:nvSpPr>
        <p:spPr bwMode="auto">
          <a:xfrm>
            <a:off x="6910476" y="1791047"/>
            <a:ext cx="22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6D9B52-9DCB-F7B6-77A2-8D4E6AFF1124}"/>
              </a:ext>
            </a:extLst>
          </p:cNvPr>
          <p:cNvSpPr/>
          <p:nvPr/>
        </p:nvSpPr>
        <p:spPr bwMode="auto">
          <a:xfrm>
            <a:off x="4358095" y="2429142"/>
            <a:ext cx="5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ECA77-0AC4-7CA2-D654-F060FA99E5A2}"/>
              </a:ext>
            </a:extLst>
          </p:cNvPr>
          <p:cNvSpPr/>
          <p:nvPr/>
        </p:nvSpPr>
        <p:spPr bwMode="auto">
          <a:xfrm>
            <a:off x="6034285" y="2429142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BA0849-49BF-542D-C2D0-414E7AE4B0A1}"/>
              </a:ext>
            </a:extLst>
          </p:cNvPr>
          <p:cNvSpPr/>
          <p:nvPr/>
        </p:nvSpPr>
        <p:spPr bwMode="auto">
          <a:xfrm>
            <a:off x="2272380" y="3095809"/>
            <a:ext cx="1257142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65B223-AB01-ACA6-36D6-D75CDBB4843E}"/>
              </a:ext>
            </a:extLst>
          </p:cNvPr>
          <p:cNvSpPr/>
          <p:nvPr/>
        </p:nvSpPr>
        <p:spPr bwMode="auto">
          <a:xfrm>
            <a:off x="4348571" y="3095809"/>
            <a:ext cx="52380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69AE42-2DC0-F7D3-50D7-C4622F82DE7D}"/>
              </a:ext>
            </a:extLst>
          </p:cNvPr>
          <p:cNvSpPr/>
          <p:nvPr/>
        </p:nvSpPr>
        <p:spPr bwMode="auto">
          <a:xfrm>
            <a:off x="7377142" y="3105333"/>
            <a:ext cx="1228571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81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47B05-DE21-0F80-AE3E-BC86BD711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ECD018-9CA4-8157-3152-9AC1DB427274}"/>
              </a:ext>
            </a:extLst>
          </p:cNvPr>
          <p:cNvSpPr/>
          <p:nvPr/>
        </p:nvSpPr>
        <p:spPr bwMode="auto">
          <a:xfrm>
            <a:off x="4548571" y="2438666"/>
            <a:ext cx="780952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B7BA4D-1357-A07F-A47B-665E0893CB01}"/>
              </a:ext>
            </a:extLst>
          </p:cNvPr>
          <p:cNvSpPr/>
          <p:nvPr/>
        </p:nvSpPr>
        <p:spPr bwMode="auto">
          <a:xfrm>
            <a:off x="6758095" y="2438666"/>
            <a:ext cx="5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85A641-09FA-B7B4-C64E-18FD6178910D}"/>
              </a:ext>
            </a:extLst>
          </p:cNvPr>
          <p:cNvSpPr/>
          <p:nvPr/>
        </p:nvSpPr>
        <p:spPr bwMode="auto">
          <a:xfrm>
            <a:off x="1948571" y="2876761"/>
            <a:ext cx="23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F80B99-5977-9B7D-69CA-CE887AB92207}"/>
              </a:ext>
            </a:extLst>
          </p:cNvPr>
          <p:cNvSpPr/>
          <p:nvPr/>
        </p:nvSpPr>
        <p:spPr bwMode="auto">
          <a:xfrm>
            <a:off x="1958095" y="3324380"/>
            <a:ext cx="11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759CA9-37E4-24A3-258E-C8725D026026}"/>
              </a:ext>
            </a:extLst>
          </p:cNvPr>
          <p:cNvSpPr/>
          <p:nvPr/>
        </p:nvSpPr>
        <p:spPr bwMode="auto">
          <a:xfrm>
            <a:off x="7053333" y="3333904"/>
            <a:ext cx="113333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3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AE5AE4B-DB83-532F-0809-1FEC5A882835}"/>
              </a:ext>
            </a:extLst>
          </p:cNvPr>
          <p:cNvGrpSpPr/>
          <p:nvPr/>
        </p:nvGrpSpPr>
        <p:grpSpPr>
          <a:xfrm>
            <a:off x="1055440" y="692696"/>
            <a:ext cx="9649072" cy="6014077"/>
            <a:chOff x="1055440" y="692696"/>
            <a:chExt cx="9649072" cy="6014077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15E5293D-5538-3A65-426E-3736675C5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692696"/>
              <a:ext cx="9649072" cy="28657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B2AB050C-0A2F-ED59-FBB6-5DA40E386C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3558488"/>
              <a:ext cx="9649072" cy="314828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2906586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B2153-4883-E5C8-02F7-503E4BA6A9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041C7E-12DD-1C74-4981-FFF86D161EB1}"/>
              </a:ext>
            </a:extLst>
          </p:cNvPr>
          <p:cNvSpPr/>
          <p:nvPr/>
        </p:nvSpPr>
        <p:spPr bwMode="auto">
          <a:xfrm>
            <a:off x="7605714" y="1114857"/>
            <a:ext cx="36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295871-455C-C60A-36D7-70D5D865D3FB}"/>
              </a:ext>
            </a:extLst>
          </p:cNvPr>
          <p:cNvSpPr/>
          <p:nvPr/>
        </p:nvSpPr>
        <p:spPr bwMode="auto">
          <a:xfrm>
            <a:off x="1024761" y="1552952"/>
            <a:ext cx="52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0CABA2-05A2-90AC-1FA4-0E1E951EC701}"/>
              </a:ext>
            </a:extLst>
          </p:cNvPr>
          <p:cNvSpPr/>
          <p:nvPr/>
        </p:nvSpPr>
        <p:spPr bwMode="auto">
          <a:xfrm>
            <a:off x="9653333" y="2000571"/>
            <a:ext cx="1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92B36F-F7FE-A611-1C9F-2FE506A9E127}"/>
              </a:ext>
            </a:extLst>
          </p:cNvPr>
          <p:cNvSpPr/>
          <p:nvPr/>
        </p:nvSpPr>
        <p:spPr bwMode="auto">
          <a:xfrm>
            <a:off x="5996190" y="2448190"/>
            <a:ext cx="33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718D4F-C1D0-6C51-2399-FB9CE5194EBD}"/>
              </a:ext>
            </a:extLst>
          </p:cNvPr>
          <p:cNvSpPr/>
          <p:nvPr/>
        </p:nvSpPr>
        <p:spPr bwMode="auto">
          <a:xfrm>
            <a:off x="1281904" y="3333904"/>
            <a:ext cx="99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82EE4A-33DD-3834-758D-458DAB65AA5E}"/>
              </a:ext>
            </a:extLst>
          </p:cNvPr>
          <p:cNvSpPr/>
          <p:nvPr/>
        </p:nvSpPr>
        <p:spPr bwMode="auto">
          <a:xfrm>
            <a:off x="1034285" y="3781523"/>
            <a:ext cx="32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81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2023-12-26T14:51:17Z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