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F8240-396C-7103-384F-B3FC3E0DBA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4295800" y="3140968"/>
            <a:ext cx="3503792" cy="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4040A-245D-19F2-BF4D-C5EB0B5F7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27984"/>
            <a:ext cx="10800000" cy="32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AACFA1-C82E-D218-BDB7-6BCC3580D2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05064"/>
            <a:ext cx="10800000" cy="260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B5924E-6F8B-C2F8-F7A2-DC73F6A7FBD5}"/>
              </a:ext>
            </a:extLst>
          </p:cNvPr>
          <p:cNvSpPr/>
          <p:nvPr/>
        </p:nvSpPr>
        <p:spPr bwMode="auto">
          <a:xfrm>
            <a:off x="8329312" y="5395540"/>
            <a:ext cx="27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8EE71-1AF6-EC91-FA77-B255BAF12026}"/>
              </a:ext>
            </a:extLst>
          </p:cNvPr>
          <p:cNvSpPr/>
          <p:nvPr/>
        </p:nvSpPr>
        <p:spPr bwMode="auto">
          <a:xfrm>
            <a:off x="8072169" y="5928873"/>
            <a:ext cx="22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0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2EE5C-8C64-D4F7-6831-A8F3873C7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7A036-9FB6-1853-84E9-D9A152F5D469}"/>
              </a:ext>
            </a:extLst>
          </p:cNvPr>
          <p:cNvSpPr/>
          <p:nvPr/>
        </p:nvSpPr>
        <p:spPr bwMode="auto">
          <a:xfrm>
            <a:off x="8291428" y="2457714"/>
            <a:ext cx="27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65E4BF-A9AC-1BA3-A801-74004ABB6E57}"/>
              </a:ext>
            </a:extLst>
          </p:cNvPr>
          <p:cNvSpPr/>
          <p:nvPr/>
        </p:nvSpPr>
        <p:spPr bwMode="auto">
          <a:xfrm>
            <a:off x="8005714" y="3000571"/>
            <a:ext cx="258095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4F21AA06-8376-AB3E-AA51-516571EBA63B}"/>
              </a:ext>
            </a:extLst>
          </p:cNvPr>
          <p:cNvGrpSpPr/>
          <p:nvPr/>
        </p:nvGrpSpPr>
        <p:grpSpPr>
          <a:xfrm>
            <a:off x="696000" y="773023"/>
            <a:ext cx="10800000" cy="5792786"/>
            <a:chOff x="696000" y="773023"/>
            <a:chExt cx="10800000" cy="579278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8632FB5-55B6-96A7-1434-4DFB4879A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773023"/>
              <a:ext cx="10800000" cy="309333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B2825D76-DFAD-3E13-D385-5C695BF98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3861048"/>
              <a:ext cx="10800000" cy="27047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6E2DC-C64D-D2FF-3BFB-2A13A958EB18}"/>
              </a:ext>
            </a:extLst>
          </p:cNvPr>
          <p:cNvSpPr/>
          <p:nvPr/>
        </p:nvSpPr>
        <p:spPr bwMode="auto">
          <a:xfrm>
            <a:off x="5172189" y="1523499"/>
            <a:ext cx="1009523" cy="55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7342A-C854-82EC-5478-C8D1CFEDC7AF}"/>
              </a:ext>
            </a:extLst>
          </p:cNvPr>
          <p:cNvSpPr/>
          <p:nvPr/>
        </p:nvSpPr>
        <p:spPr bwMode="auto">
          <a:xfrm>
            <a:off x="7219808" y="1523499"/>
            <a:ext cx="1036431" cy="55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C2F6B1-6E1D-F6DE-7DD8-0800A1CD885F}"/>
              </a:ext>
            </a:extLst>
          </p:cNvPr>
          <p:cNvSpPr/>
          <p:nvPr/>
        </p:nvSpPr>
        <p:spPr bwMode="auto">
          <a:xfrm>
            <a:off x="4934095" y="3142546"/>
            <a:ext cx="1377929" cy="51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468227-AA85-8E9B-2CC3-3E19F8D96795}"/>
              </a:ext>
            </a:extLst>
          </p:cNvPr>
          <p:cNvSpPr/>
          <p:nvPr/>
        </p:nvSpPr>
        <p:spPr bwMode="auto">
          <a:xfrm>
            <a:off x="1248380" y="5137238"/>
            <a:ext cx="220000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D90988-6531-8DA9-DD7F-6AB391587EDC}"/>
              </a:ext>
            </a:extLst>
          </p:cNvPr>
          <p:cNvSpPr/>
          <p:nvPr/>
        </p:nvSpPr>
        <p:spPr bwMode="auto">
          <a:xfrm>
            <a:off x="1248380" y="6203905"/>
            <a:ext cx="76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