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7"/>
  </p:notesMasterIdLst>
  <p:sldIdLst>
    <p:sldId id="363" r:id="rId2"/>
    <p:sldId id="369" r:id="rId3"/>
    <p:sldId id="368" r:id="rId4"/>
    <p:sldId id="366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74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720070-38BC-4645-BA50-FF86C0E89E97}" type="datetimeFigureOut">
              <a:rPr lang="zh-CN" altLang="en-US" smtClean="0"/>
              <a:t>2023/12/26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BE1CA9-3E79-47D0-A612-03C6FB2DD6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4175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BE1CA9-3E79-47D0-A612-03C6FB2DD63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066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3A1DB7-9D6F-6E08-E995-5FB39B4A96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56"/>
          <a:stretch/>
        </p:blipFill>
        <p:spPr>
          <a:xfrm>
            <a:off x="3804044" y="3095667"/>
            <a:ext cx="4583912" cy="66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AE088E-340A-C5E2-66AE-45CF8E65AF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667ABA-6F19-49D6-5EB3-853F9CA69F2E}"/>
              </a:ext>
            </a:extLst>
          </p:cNvPr>
          <p:cNvSpPr/>
          <p:nvPr/>
        </p:nvSpPr>
        <p:spPr bwMode="auto">
          <a:xfrm>
            <a:off x="5567619" y="1210095"/>
            <a:ext cx="200000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251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44E0DB-0794-6547-E093-A6B56CD8D8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331F83-E4C7-22F4-19AA-8D2B943999EE}"/>
              </a:ext>
            </a:extLst>
          </p:cNvPr>
          <p:cNvSpPr/>
          <p:nvPr/>
        </p:nvSpPr>
        <p:spPr bwMode="auto">
          <a:xfrm>
            <a:off x="8862857" y="1172597"/>
            <a:ext cx="219047" cy="191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EE7505A-E6D7-4CBB-95A4-D81635FC78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32000"/>
            <a:ext cx="10800000" cy="1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77A9A1-CF4D-B889-4F94-9CD067FB578B}"/>
              </a:ext>
            </a:extLst>
          </p:cNvPr>
          <p:cNvSpPr/>
          <p:nvPr/>
        </p:nvSpPr>
        <p:spPr bwMode="auto">
          <a:xfrm>
            <a:off x="1691428" y="4217714"/>
            <a:ext cx="295238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20F782-AA8C-4C0B-92F0-8817A82B6A9E}"/>
              </a:ext>
            </a:extLst>
          </p:cNvPr>
          <p:cNvSpPr/>
          <p:nvPr/>
        </p:nvSpPr>
        <p:spPr bwMode="auto">
          <a:xfrm>
            <a:off x="2710476" y="4217714"/>
            <a:ext cx="28571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A4839F-4E3C-9977-F1B3-B6A85AEAFF51}"/>
              </a:ext>
            </a:extLst>
          </p:cNvPr>
          <p:cNvSpPr/>
          <p:nvPr/>
        </p:nvSpPr>
        <p:spPr bwMode="auto">
          <a:xfrm>
            <a:off x="4500952" y="4227238"/>
            <a:ext cx="276190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CE24CC-64DD-0CF2-C468-C1E886A37955}"/>
              </a:ext>
            </a:extLst>
          </p:cNvPr>
          <p:cNvSpPr/>
          <p:nvPr/>
        </p:nvSpPr>
        <p:spPr bwMode="auto">
          <a:xfrm>
            <a:off x="5262857" y="4227238"/>
            <a:ext cx="276190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6C8870-1858-A0D6-E0B3-6B5D6185785D}"/>
              </a:ext>
            </a:extLst>
          </p:cNvPr>
          <p:cNvSpPr/>
          <p:nvPr/>
        </p:nvSpPr>
        <p:spPr bwMode="auto">
          <a:xfrm>
            <a:off x="6539047" y="4236761"/>
            <a:ext cx="285715" cy="2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029E39A-F6DF-584D-BA1F-8E2DB6248EBB}"/>
              </a:ext>
            </a:extLst>
          </p:cNvPr>
          <p:cNvSpPr/>
          <p:nvPr/>
        </p:nvSpPr>
        <p:spPr bwMode="auto">
          <a:xfrm>
            <a:off x="7300952" y="4236761"/>
            <a:ext cx="285714" cy="2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5026859-5D7E-6B92-71FB-61FEA3AC56DA}"/>
              </a:ext>
            </a:extLst>
          </p:cNvPr>
          <p:cNvSpPr/>
          <p:nvPr/>
        </p:nvSpPr>
        <p:spPr bwMode="auto">
          <a:xfrm>
            <a:off x="9081904" y="4217714"/>
            <a:ext cx="257141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238E978-6323-E9D2-92F0-CC30AE48904C}"/>
              </a:ext>
            </a:extLst>
          </p:cNvPr>
          <p:cNvSpPr/>
          <p:nvPr/>
        </p:nvSpPr>
        <p:spPr bwMode="auto">
          <a:xfrm>
            <a:off x="9843809" y="4227238"/>
            <a:ext cx="295238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10A9628-786C-87AC-6C81-B6E315147CBF}"/>
              </a:ext>
            </a:extLst>
          </p:cNvPr>
          <p:cNvSpPr/>
          <p:nvPr/>
        </p:nvSpPr>
        <p:spPr bwMode="auto">
          <a:xfrm>
            <a:off x="1434285" y="4712952"/>
            <a:ext cx="295238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9FB3765-B73B-2466-AD1C-C3B1BA262117}"/>
              </a:ext>
            </a:extLst>
          </p:cNvPr>
          <p:cNvSpPr/>
          <p:nvPr/>
        </p:nvSpPr>
        <p:spPr bwMode="auto">
          <a:xfrm>
            <a:off x="2177142" y="4703428"/>
            <a:ext cx="30476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D3E4076-5A0F-4ACC-AE36-ACFA368D2CB7}"/>
              </a:ext>
            </a:extLst>
          </p:cNvPr>
          <p:cNvSpPr/>
          <p:nvPr/>
        </p:nvSpPr>
        <p:spPr bwMode="auto">
          <a:xfrm>
            <a:off x="3948571" y="4722476"/>
            <a:ext cx="285714" cy="2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429ADB4-C01A-74C4-EDE8-684D514C13DB}"/>
              </a:ext>
            </a:extLst>
          </p:cNvPr>
          <p:cNvSpPr/>
          <p:nvPr/>
        </p:nvSpPr>
        <p:spPr bwMode="auto">
          <a:xfrm>
            <a:off x="4939047" y="4712952"/>
            <a:ext cx="285714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3E43ED3-BE20-87D4-CB28-2C8B3AE42301}"/>
              </a:ext>
            </a:extLst>
          </p:cNvPr>
          <p:cNvSpPr/>
          <p:nvPr/>
        </p:nvSpPr>
        <p:spPr bwMode="auto">
          <a:xfrm>
            <a:off x="7710476" y="4712952"/>
            <a:ext cx="285714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47D8071-9C35-386E-34BC-4F97FC0FEE78}"/>
              </a:ext>
            </a:extLst>
          </p:cNvPr>
          <p:cNvSpPr/>
          <p:nvPr/>
        </p:nvSpPr>
        <p:spPr bwMode="auto">
          <a:xfrm>
            <a:off x="9215238" y="4712952"/>
            <a:ext cx="285715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9693C84-A0D7-937F-DF55-B99D4D68B156}"/>
              </a:ext>
            </a:extLst>
          </p:cNvPr>
          <p:cNvSpPr/>
          <p:nvPr/>
        </p:nvSpPr>
        <p:spPr bwMode="auto">
          <a:xfrm>
            <a:off x="10215238" y="4712952"/>
            <a:ext cx="285714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F275E85-E1DF-D7A8-7229-3361F94DCCC8}"/>
              </a:ext>
            </a:extLst>
          </p:cNvPr>
          <p:cNvSpPr/>
          <p:nvPr/>
        </p:nvSpPr>
        <p:spPr bwMode="auto">
          <a:xfrm>
            <a:off x="6910476" y="4684381"/>
            <a:ext cx="390475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9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C7B88E-3E71-C4A5-2973-6EE8701F3FA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86" y="728998"/>
            <a:ext cx="10085842" cy="3610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img_16777215">
            <a:extLst>
              <a:ext uri="{FF2B5EF4-FFF2-40B4-BE49-F238E27FC236}">
                <a16:creationId xmlns:a16="http://schemas.microsoft.com/office/drawing/2014/main" id="{54A1AD18-0D1B-C855-2532-BCE0D1CE739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86" y="4293096"/>
            <a:ext cx="10085842" cy="2401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FDECA23-0774-9393-CFEF-9A7B37403C63}"/>
              </a:ext>
            </a:extLst>
          </p:cNvPr>
          <p:cNvSpPr/>
          <p:nvPr/>
        </p:nvSpPr>
        <p:spPr bwMode="auto">
          <a:xfrm>
            <a:off x="6054039" y="4497658"/>
            <a:ext cx="1983371" cy="231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3790615-4934-ACF9-793A-B2CA331739A4}"/>
              </a:ext>
            </a:extLst>
          </p:cNvPr>
          <p:cNvSpPr/>
          <p:nvPr/>
        </p:nvSpPr>
        <p:spPr bwMode="auto">
          <a:xfrm>
            <a:off x="8615523" y="4497658"/>
            <a:ext cx="1956689" cy="231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675CA0E-82A8-30FE-F7A3-5DEB90332A95}"/>
              </a:ext>
            </a:extLst>
          </p:cNvPr>
          <p:cNvSpPr/>
          <p:nvPr/>
        </p:nvSpPr>
        <p:spPr bwMode="auto">
          <a:xfrm>
            <a:off x="1064483" y="4960148"/>
            <a:ext cx="498066" cy="222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80EB246-E577-053F-E8BC-87AEC15854A7}"/>
              </a:ext>
            </a:extLst>
          </p:cNvPr>
          <p:cNvSpPr/>
          <p:nvPr/>
        </p:nvSpPr>
        <p:spPr bwMode="auto">
          <a:xfrm>
            <a:off x="2122873" y="4960148"/>
            <a:ext cx="987238" cy="222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5DBC204-DA6D-BB11-637D-9EB6AD169C4B}"/>
              </a:ext>
            </a:extLst>
          </p:cNvPr>
          <p:cNvSpPr/>
          <p:nvPr/>
        </p:nvSpPr>
        <p:spPr bwMode="auto">
          <a:xfrm>
            <a:off x="2487530" y="5440426"/>
            <a:ext cx="480278" cy="177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BD08CE6-7632-6609-6DA0-C512C2070063}"/>
              </a:ext>
            </a:extLst>
          </p:cNvPr>
          <p:cNvSpPr/>
          <p:nvPr/>
        </p:nvSpPr>
        <p:spPr bwMode="auto">
          <a:xfrm>
            <a:off x="4746616" y="5413745"/>
            <a:ext cx="3717709" cy="231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1A2AB1F5-1914-330A-3522-853299009C56}"/>
              </a:ext>
            </a:extLst>
          </p:cNvPr>
          <p:cNvSpPr/>
          <p:nvPr/>
        </p:nvSpPr>
        <p:spPr bwMode="auto">
          <a:xfrm>
            <a:off x="7041278" y="5876235"/>
            <a:ext cx="2552589" cy="231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EECDAA2-DDCB-8CA4-3134-A147CA97F680}"/>
              </a:ext>
            </a:extLst>
          </p:cNvPr>
          <p:cNvSpPr/>
          <p:nvPr/>
        </p:nvSpPr>
        <p:spPr bwMode="auto">
          <a:xfrm>
            <a:off x="3092325" y="6338725"/>
            <a:ext cx="1440834" cy="231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285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74C695-7507-E50A-CA95-934CB94F2E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04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728C94-E179-AA25-AC2C-95DD35FEDD9A}"/>
              </a:ext>
            </a:extLst>
          </p:cNvPr>
          <p:cNvSpPr/>
          <p:nvPr/>
        </p:nvSpPr>
        <p:spPr bwMode="auto">
          <a:xfrm>
            <a:off x="1424761" y="1648190"/>
            <a:ext cx="9838095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B9F001-3CD9-EA91-06BD-50845244FAF5}"/>
              </a:ext>
            </a:extLst>
          </p:cNvPr>
          <p:cNvSpPr/>
          <p:nvPr/>
        </p:nvSpPr>
        <p:spPr bwMode="auto">
          <a:xfrm>
            <a:off x="1196190" y="2143428"/>
            <a:ext cx="268571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50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37</cp:revision>
  <dcterms:created xsi:type="dcterms:W3CDTF">2015-09-16T06:52:26Z</dcterms:created>
  <dcterms:modified xsi:type="dcterms:W3CDTF">2023-12-26T14:45:06Z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