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0A2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77FEE-0B8C-27BE-AC74-25FABF5CA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839416" y="2648048"/>
            <a:ext cx="6672144" cy="15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93E4B-72C2-10BE-8952-BBE476B89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B2C914A-0140-B329-DAE1-3D13232EC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76872"/>
            <a:ext cx="1248763" cy="6808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051AB43-4FDE-66D0-1E3A-1529A7052D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276872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BA85339-7E9F-93AB-8F60-EF74AFB38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996952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EADEF4E-E46C-8D6F-58FC-48F298D2D0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70"/>
          <a:stretch/>
        </p:blipFill>
        <p:spPr>
          <a:xfrm>
            <a:off x="2855640" y="2420888"/>
            <a:ext cx="552777" cy="40428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AD0B60-2516-C423-7BBC-9A51F23EC0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3756219"/>
            <a:ext cx="324672" cy="32085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860395-DDDD-1896-A751-EFECCD3B99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8472" y="3726615"/>
            <a:ext cx="502830" cy="35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7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B6388-9DA0-AC06-9F15-80A20716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3FB12-26CC-9ADF-01BA-BB6C9F87B8E4}"/>
              </a:ext>
            </a:extLst>
          </p:cNvPr>
          <p:cNvSpPr/>
          <p:nvPr/>
        </p:nvSpPr>
        <p:spPr bwMode="auto">
          <a:xfrm>
            <a:off x="3110476" y="1515994"/>
            <a:ext cx="238095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7F029-7C7E-92BC-AAB0-9AD5590FAFDB}"/>
              </a:ext>
            </a:extLst>
          </p:cNvPr>
          <p:cNvSpPr/>
          <p:nvPr/>
        </p:nvSpPr>
        <p:spPr bwMode="auto">
          <a:xfrm>
            <a:off x="3129523" y="2308125"/>
            <a:ext cx="200000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2F4629-5505-2DF7-1A91-DBB4DD8B78A0}"/>
              </a:ext>
            </a:extLst>
          </p:cNvPr>
          <p:cNvSpPr/>
          <p:nvPr/>
        </p:nvSpPr>
        <p:spPr bwMode="auto">
          <a:xfrm>
            <a:off x="3129523" y="3100257"/>
            <a:ext cx="200000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3370D9-E7D9-B0D8-20F3-71279D1E89F0}"/>
              </a:ext>
            </a:extLst>
          </p:cNvPr>
          <p:cNvSpPr/>
          <p:nvPr/>
        </p:nvSpPr>
        <p:spPr bwMode="auto">
          <a:xfrm>
            <a:off x="2624761" y="3892388"/>
            <a:ext cx="190476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23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AEE4B8-36F8-1FE7-F12D-7790E3522353}"/>
              </a:ext>
            </a:extLst>
          </p:cNvPr>
          <p:cNvGrpSpPr/>
          <p:nvPr/>
        </p:nvGrpSpPr>
        <p:grpSpPr>
          <a:xfrm>
            <a:off x="672000" y="972000"/>
            <a:ext cx="10848000" cy="4457142"/>
            <a:chOff x="672000" y="972000"/>
            <a:chExt cx="10848000" cy="445714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B9384C2-60D3-486E-4E2F-D2E8EB4F0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4571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7E47FD3-88FF-4223-CFE6-4BACC3AEF2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49303"/>
            <a:stretch/>
          </p:blipFill>
          <p:spPr>
            <a:xfrm>
              <a:off x="672000" y="2200388"/>
              <a:ext cx="10620656" cy="1657325"/>
            </a:xfrm>
            <a:prstGeom prst="rect">
              <a:avLst/>
            </a:prstGeom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C23FF-E6DB-8828-8615-B5DB24625445}"/>
              </a:ext>
            </a:extLst>
          </p:cNvPr>
          <p:cNvSpPr/>
          <p:nvPr/>
        </p:nvSpPr>
        <p:spPr bwMode="auto">
          <a:xfrm>
            <a:off x="7339047" y="1076761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115499-B2F6-78A9-5B3B-96506AF47000}"/>
              </a:ext>
            </a:extLst>
          </p:cNvPr>
          <p:cNvSpPr/>
          <p:nvPr/>
        </p:nvSpPr>
        <p:spPr bwMode="auto">
          <a:xfrm>
            <a:off x="7453333" y="3924380"/>
            <a:ext cx="5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DB46DB-C791-ED16-196C-DE9A254FD54F}"/>
              </a:ext>
            </a:extLst>
          </p:cNvPr>
          <p:cNvSpPr/>
          <p:nvPr/>
        </p:nvSpPr>
        <p:spPr bwMode="auto">
          <a:xfrm>
            <a:off x="3853333" y="4333904"/>
            <a:ext cx="5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F4905A-061B-1BB0-DFB0-CA3745623340}"/>
              </a:ext>
            </a:extLst>
          </p:cNvPr>
          <p:cNvSpPr/>
          <p:nvPr/>
        </p:nvSpPr>
        <p:spPr bwMode="auto">
          <a:xfrm>
            <a:off x="4567619" y="4733904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9C1EAA-936D-075D-166A-68EC40881DA5}"/>
              </a:ext>
            </a:extLst>
          </p:cNvPr>
          <p:cNvSpPr/>
          <p:nvPr/>
        </p:nvSpPr>
        <p:spPr bwMode="auto">
          <a:xfrm>
            <a:off x="6156622" y="4653137"/>
            <a:ext cx="947489" cy="31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C78833-6A23-76CE-B703-38B216864512}"/>
              </a:ext>
            </a:extLst>
          </p:cNvPr>
          <p:cNvSpPr/>
          <p:nvPr/>
        </p:nvSpPr>
        <p:spPr bwMode="auto">
          <a:xfrm>
            <a:off x="8167619" y="4724380"/>
            <a:ext cx="55238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58E8C4-0845-8E89-D028-4A1082506FD1}"/>
              </a:ext>
            </a:extLst>
          </p:cNvPr>
          <p:cNvSpPr/>
          <p:nvPr/>
        </p:nvSpPr>
        <p:spPr bwMode="auto">
          <a:xfrm>
            <a:off x="1291428" y="5114857"/>
            <a:ext cx="26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B5E1D1-1490-5AB0-E9A7-016714FA98E3}"/>
              </a:ext>
            </a:extLst>
          </p:cNvPr>
          <p:cNvCxnSpPr/>
          <p:nvPr/>
        </p:nvCxnSpPr>
        <p:spPr>
          <a:xfrm>
            <a:off x="1991544" y="2852936"/>
            <a:ext cx="1512168" cy="792088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4CCED23-78FB-9225-54C2-A342A51A9F55}"/>
              </a:ext>
            </a:extLst>
          </p:cNvPr>
          <p:cNvCxnSpPr>
            <a:cxnSpLocks/>
          </p:cNvCxnSpPr>
          <p:nvPr/>
        </p:nvCxnSpPr>
        <p:spPr>
          <a:xfrm flipV="1">
            <a:off x="3982584" y="2852936"/>
            <a:ext cx="1641419" cy="846829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5BEAEA4-3AE0-9646-C6DA-825B7DA64EDE}"/>
              </a:ext>
            </a:extLst>
          </p:cNvPr>
          <p:cNvCxnSpPr>
            <a:cxnSpLocks/>
          </p:cNvCxnSpPr>
          <p:nvPr/>
        </p:nvCxnSpPr>
        <p:spPr>
          <a:xfrm>
            <a:off x="5697628" y="2919039"/>
            <a:ext cx="1689419" cy="753355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C6D04F2-1CD0-303F-413D-9DED5D98798E}"/>
              </a:ext>
            </a:extLst>
          </p:cNvPr>
          <p:cNvCxnSpPr>
            <a:cxnSpLocks/>
          </p:cNvCxnSpPr>
          <p:nvPr/>
        </p:nvCxnSpPr>
        <p:spPr>
          <a:xfrm flipV="1">
            <a:off x="2229105" y="2852936"/>
            <a:ext cx="1322607" cy="444430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F00B399-E65F-BB4D-9546-482B828593D9}"/>
              </a:ext>
            </a:extLst>
          </p:cNvPr>
          <p:cNvCxnSpPr>
            <a:cxnSpLocks/>
          </p:cNvCxnSpPr>
          <p:nvPr/>
        </p:nvCxnSpPr>
        <p:spPr>
          <a:xfrm>
            <a:off x="3955968" y="2900089"/>
            <a:ext cx="1635976" cy="406357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E7FA53C-37D4-FAEA-4ECF-D96A4D89656B}"/>
              </a:ext>
            </a:extLst>
          </p:cNvPr>
          <p:cNvCxnSpPr>
            <a:cxnSpLocks/>
          </p:cNvCxnSpPr>
          <p:nvPr/>
        </p:nvCxnSpPr>
        <p:spPr>
          <a:xfrm flipV="1">
            <a:off x="5972306" y="2852372"/>
            <a:ext cx="1366741" cy="423978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2D36A41-9C8C-E825-3B12-DD6DD3BD5E80}"/>
              </a:ext>
            </a:extLst>
          </p:cNvPr>
          <p:cNvCxnSpPr>
            <a:cxnSpLocks/>
          </p:cNvCxnSpPr>
          <p:nvPr/>
        </p:nvCxnSpPr>
        <p:spPr>
          <a:xfrm flipV="1">
            <a:off x="1974674" y="3313246"/>
            <a:ext cx="1555654" cy="355585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92C50947-44D5-BDD8-8151-D4A8CE07FA2D}"/>
              </a:ext>
            </a:extLst>
          </p:cNvPr>
          <p:cNvCxnSpPr>
            <a:cxnSpLocks/>
          </p:cNvCxnSpPr>
          <p:nvPr/>
        </p:nvCxnSpPr>
        <p:spPr>
          <a:xfrm>
            <a:off x="3955968" y="3315023"/>
            <a:ext cx="1604243" cy="384742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5615E84-139C-B818-8410-50CBD84588F6}"/>
              </a:ext>
            </a:extLst>
          </p:cNvPr>
          <p:cNvCxnSpPr>
            <a:cxnSpLocks/>
          </p:cNvCxnSpPr>
          <p:nvPr/>
        </p:nvCxnSpPr>
        <p:spPr>
          <a:xfrm flipV="1">
            <a:off x="5795950" y="3248980"/>
            <a:ext cx="1604243" cy="421511"/>
          </a:xfrm>
          <a:prstGeom prst="line">
            <a:avLst/>
          </a:prstGeom>
          <a:ln w="19050">
            <a:solidFill>
              <a:srgbClr val="F03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07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9B6EF-B2E8-9268-6B22-A35E3433E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80ECB-9010-F6B9-5542-5700B2000E84}"/>
              </a:ext>
            </a:extLst>
          </p:cNvPr>
          <p:cNvSpPr/>
          <p:nvPr/>
        </p:nvSpPr>
        <p:spPr bwMode="auto">
          <a:xfrm>
            <a:off x="4091428" y="1524380"/>
            <a:ext cx="1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7DC086-1FA0-AF0D-A530-453F6D454486}"/>
              </a:ext>
            </a:extLst>
          </p:cNvPr>
          <p:cNvSpPr/>
          <p:nvPr/>
        </p:nvSpPr>
        <p:spPr bwMode="auto">
          <a:xfrm>
            <a:off x="6005714" y="1524380"/>
            <a:ext cx="13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EC6133-9040-F4BE-AFDF-CC47435E87D9}"/>
              </a:ext>
            </a:extLst>
          </p:cNvPr>
          <p:cNvSpPr/>
          <p:nvPr/>
        </p:nvSpPr>
        <p:spPr bwMode="auto">
          <a:xfrm>
            <a:off x="6005714" y="2314857"/>
            <a:ext cx="18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C5FC9-07CC-BF14-42CA-3DBE4F504752}"/>
              </a:ext>
            </a:extLst>
          </p:cNvPr>
          <p:cNvSpPr/>
          <p:nvPr/>
        </p:nvSpPr>
        <p:spPr bwMode="auto">
          <a:xfrm>
            <a:off x="8472380" y="2324380"/>
            <a:ext cx="184761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0B8B5E-1346-83C6-FBEB-BCCA838A459A}"/>
              </a:ext>
            </a:extLst>
          </p:cNvPr>
          <p:cNvSpPr/>
          <p:nvPr/>
        </p:nvSpPr>
        <p:spPr bwMode="auto">
          <a:xfrm>
            <a:off x="3205714" y="3105333"/>
            <a:ext cx="1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FC719D-37B3-7F14-D89D-5388727C9D07}"/>
              </a:ext>
            </a:extLst>
          </p:cNvPr>
          <p:cNvSpPr/>
          <p:nvPr/>
        </p:nvSpPr>
        <p:spPr bwMode="auto">
          <a:xfrm>
            <a:off x="5624761" y="3114857"/>
            <a:ext cx="184761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1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9EE0-7645-94EC-E0F5-714143666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CF5F7-42E5-3C1D-044A-1370BDE97AD2}"/>
              </a:ext>
            </a:extLst>
          </p:cNvPr>
          <p:cNvSpPr/>
          <p:nvPr/>
        </p:nvSpPr>
        <p:spPr bwMode="auto">
          <a:xfrm>
            <a:off x="2081904" y="2651398"/>
            <a:ext cx="504761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0603EB-1028-EA82-4290-7819D8D96367}"/>
              </a:ext>
            </a:extLst>
          </p:cNvPr>
          <p:cNvSpPr/>
          <p:nvPr/>
        </p:nvSpPr>
        <p:spPr bwMode="auto">
          <a:xfrm>
            <a:off x="3215238" y="2641856"/>
            <a:ext cx="514285" cy="22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649D8-C559-BE60-C379-FF55962B2E73}"/>
              </a:ext>
            </a:extLst>
          </p:cNvPr>
          <p:cNvSpPr/>
          <p:nvPr/>
        </p:nvSpPr>
        <p:spPr bwMode="auto">
          <a:xfrm>
            <a:off x="4510476" y="2660940"/>
            <a:ext cx="190476" cy="2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07F777-FD70-B4C0-9088-92A2A4DC861C}"/>
              </a:ext>
            </a:extLst>
          </p:cNvPr>
          <p:cNvSpPr/>
          <p:nvPr/>
        </p:nvSpPr>
        <p:spPr bwMode="auto">
          <a:xfrm>
            <a:off x="8367619" y="2660940"/>
            <a:ext cx="542856" cy="209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70CD6-B70B-9F26-3EC2-4062E6C495A0}"/>
              </a:ext>
            </a:extLst>
          </p:cNvPr>
          <p:cNvSpPr/>
          <p:nvPr/>
        </p:nvSpPr>
        <p:spPr bwMode="auto">
          <a:xfrm>
            <a:off x="3081904" y="3042622"/>
            <a:ext cx="1047619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C9FCB2-CA79-BAA8-0D82-7FE06A7846D7}"/>
              </a:ext>
            </a:extLst>
          </p:cNvPr>
          <p:cNvSpPr/>
          <p:nvPr/>
        </p:nvSpPr>
        <p:spPr bwMode="auto">
          <a:xfrm>
            <a:off x="6767619" y="3042622"/>
            <a:ext cx="1790476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EA6F1B-D323-8DFE-F407-6D34EDE40C21}"/>
              </a:ext>
            </a:extLst>
          </p:cNvPr>
          <p:cNvSpPr/>
          <p:nvPr/>
        </p:nvSpPr>
        <p:spPr bwMode="auto">
          <a:xfrm>
            <a:off x="10205714" y="3052164"/>
            <a:ext cx="1038095" cy="22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1B4348-A2D3-F27C-B7D1-264CDE5FD388}"/>
              </a:ext>
            </a:extLst>
          </p:cNvPr>
          <p:cNvSpPr/>
          <p:nvPr/>
        </p:nvSpPr>
        <p:spPr bwMode="auto">
          <a:xfrm>
            <a:off x="1043809" y="3443387"/>
            <a:ext cx="1790476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53DC50-5B8C-7811-EE47-D43193FF6A91}"/>
              </a:ext>
            </a:extLst>
          </p:cNvPr>
          <p:cNvSpPr/>
          <p:nvPr/>
        </p:nvSpPr>
        <p:spPr bwMode="auto">
          <a:xfrm>
            <a:off x="5910476" y="4235376"/>
            <a:ext cx="2066666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B5546A-AFF5-8DC2-87DD-F49E28F20C17}"/>
              </a:ext>
            </a:extLst>
          </p:cNvPr>
          <p:cNvSpPr/>
          <p:nvPr/>
        </p:nvSpPr>
        <p:spPr bwMode="auto">
          <a:xfrm>
            <a:off x="9596190" y="4225834"/>
            <a:ext cx="1285714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03B3CD-446D-E3B1-CF89-DE257ED918BD}"/>
              </a:ext>
            </a:extLst>
          </p:cNvPr>
          <p:cNvSpPr/>
          <p:nvPr/>
        </p:nvSpPr>
        <p:spPr bwMode="auto">
          <a:xfrm>
            <a:off x="6377142" y="4636142"/>
            <a:ext cx="514285" cy="2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60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B1CE4-5E9D-D92C-698C-28B291523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BCC63-C282-A9C3-AFF6-94007B00A0EB}"/>
              </a:ext>
            </a:extLst>
          </p:cNvPr>
          <p:cNvSpPr/>
          <p:nvPr/>
        </p:nvSpPr>
        <p:spPr bwMode="auto">
          <a:xfrm>
            <a:off x="2453333" y="3114857"/>
            <a:ext cx="1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3B874-3B17-9DD9-433B-6973FE96DE33}"/>
              </a:ext>
            </a:extLst>
          </p:cNvPr>
          <p:cNvSpPr/>
          <p:nvPr/>
        </p:nvSpPr>
        <p:spPr bwMode="auto">
          <a:xfrm>
            <a:off x="4472380" y="3124380"/>
            <a:ext cx="78095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81AC8-1415-6AAB-D4E4-B888510F23B8}"/>
              </a:ext>
            </a:extLst>
          </p:cNvPr>
          <p:cNvSpPr/>
          <p:nvPr/>
        </p:nvSpPr>
        <p:spPr bwMode="auto">
          <a:xfrm>
            <a:off x="9320000" y="3143428"/>
            <a:ext cx="52380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352ACD-92A1-2D65-282F-E3ADFC474041}"/>
              </a:ext>
            </a:extLst>
          </p:cNvPr>
          <p:cNvSpPr/>
          <p:nvPr/>
        </p:nvSpPr>
        <p:spPr bwMode="auto">
          <a:xfrm>
            <a:off x="1948571" y="3914857"/>
            <a:ext cx="5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725B15-1503-91A0-06D3-D3A1631CB69C}"/>
              </a:ext>
            </a:extLst>
          </p:cNvPr>
          <p:cNvSpPr/>
          <p:nvPr/>
        </p:nvSpPr>
        <p:spPr bwMode="auto">
          <a:xfrm>
            <a:off x="4367619" y="3914857"/>
            <a:ext cx="5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6BCBD3-D8E2-976C-5490-99F68A4589C0}"/>
              </a:ext>
            </a:extLst>
          </p:cNvPr>
          <p:cNvSpPr/>
          <p:nvPr/>
        </p:nvSpPr>
        <p:spPr bwMode="auto">
          <a:xfrm>
            <a:off x="6805714" y="3914857"/>
            <a:ext cx="5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6224BE-EC41-0DF6-326E-6ECDB9B2EC36}"/>
              </a:ext>
            </a:extLst>
          </p:cNvPr>
          <p:cNvSpPr/>
          <p:nvPr/>
        </p:nvSpPr>
        <p:spPr bwMode="auto">
          <a:xfrm>
            <a:off x="9529523" y="3943428"/>
            <a:ext cx="295238" cy="1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A2A177-8DCA-1607-E254-6F59EDFA4684}"/>
              </a:ext>
            </a:extLst>
          </p:cNvPr>
          <p:cNvSpPr/>
          <p:nvPr/>
        </p:nvSpPr>
        <p:spPr bwMode="auto">
          <a:xfrm>
            <a:off x="1415238" y="4705333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49A48D-243D-2E5C-FB4B-F9D5FC1AB67B}"/>
              </a:ext>
            </a:extLst>
          </p:cNvPr>
          <p:cNvSpPr/>
          <p:nvPr/>
        </p:nvSpPr>
        <p:spPr bwMode="auto">
          <a:xfrm>
            <a:off x="2567619" y="5114857"/>
            <a:ext cx="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17C40D-BB2B-9695-ADF2-26E823B20421}"/>
              </a:ext>
            </a:extLst>
          </p:cNvPr>
          <p:cNvSpPr/>
          <p:nvPr/>
        </p:nvSpPr>
        <p:spPr bwMode="auto">
          <a:xfrm>
            <a:off x="3958095" y="5114857"/>
            <a:ext cx="80000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9D2844-DAC9-2F6D-43CE-47ABC2ECC1D8}"/>
              </a:ext>
            </a:extLst>
          </p:cNvPr>
          <p:cNvSpPr/>
          <p:nvPr/>
        </p:nvSpPr>
        <p:spPr bwMode="auto">
          <a:xfrm>
            <a:off x="8481904" y="5495809"/>
            <a:ext cx="1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7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62775-19D0-22E4-80BB-D4A2A35D9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137CE-7F9D-C14B-0C99-18E5A9C83A1B}"/>
              </a:ext>
            </a:extLst>
          </p:cNvPr>
          <p:cNvSpPr/>
          <p:nvPr/>
        </p:nvSpPr>
        <p:spPr bwMode="auto">
          <a:xfrm>
            <a:off x="3796190" y="2286285"/>
            <a:ext cx="18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074F46-3211-461D-9183-AD26BBBD035F}"/>
              </a:ext>
            </a:extLst>
          </p:cNvPr>
          <p:cNvSpPr/>
          <p:nvPr/>
        </p:nvSpPr>
        <p:spPr bwMode="auto">
          <a:xfrm>
            <a:off x="6215238" y="2295809"/>
            <a:ext cx="181904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DF3008-5792-900A-ABC1-6DAF64351FD9}"/>
              </a:ext>
            </a:extLst>
          </p:cNvPr>
          <p:cNvSpPr/>
          <p:nvPr/>
        </p:nvSpPr>
        <p:spPr bwMode="auto">
          <a:xfrm>
            <a:off x="5405714" y="3105333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77380-D234-C40E-6972-2B1260BAFED7}"/>
              </a:ext>
            </a:extLst>
          </p:cNvPr>
          <p:cNvSpPr/>
          <p:nvPr/>
        </p:nvSpPr>
        <p:spPr bwMode="auto">
          <a:xfrm>
            <a:off x="4653333" y="4657714"/>
            <a:ext cx="10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B1ECE6-2EC6-A4EE-D212-279578E802ED}"/>
              </a:ext>
            </a:extLst>
          </p:cNvPr>
          <p:cNvSpPr/>
          <p:nvPr/>
        </p:nvSpPr>
        <p:spPr bwMode="auto">
          <a:xfrm>
            <a:off x="1272380" y="5067238"/>
            <a:ext cx="10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A57AC-6915-17F2-4252-0026449F1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E22B9-E615-102A-FC91-24349332FF19}"/>
              </a:ext>
            </a:extLst>
          </p:cNvPr>
          <p:cNvSpPr/>
          <p:nvPr/>
        </p:nvSpPr>
        <p:spPr bwMode="auto">
          <a:xfrm>
            <a:off x="1443809" y="2724380"/>
            <a:ext cx="980952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5C0618-D4C9-ED73-CD21-6AE83AC1257D}"/>
              </a:ext>
            </a:extLst>
          </p:cNvPr>
          <p:cNvSpPr/>
          <p:nvPr/>
        </p:nvSpPr>
        <p:spPr bwMode="auto">
          <a:xfrm>
            <a:off x="1177142" y="3124380"/>
            <a:ext cx="63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8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2023-12-27T13:34:57Z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