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1" r:id="rId5"/>
    <p:sldId id="369" r:id="rId6"/>
    <p:sldId id="368" r:id="rId7"/>
    <p:sldId id="367" r:id="rId8"/>
    <p:sldId id="366" r:id="rId9"/>
    <p:sldId id="36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2340" y="9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9C0D0-93D9-A253-7010-0974404ABA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4524124" y="3057571"/>
            <a:ext cx="3143752" cy="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58FC7-4190-35B7-F295-C8FAB4A5A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4804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65E8341-C9AC-CC25-BB97-DAA336DB8B60}"/>
              </a:ext>
            </a:extLst>
          </p:cNvPr>
          <p:cNvGrpSpPr/>
          <p:nvPr/>
        </p:nvGrpSpPr>
        <p:grpSpPr>
          <a:xfrm>
            <a:off x="720000" y="972000"/>
            <a:ext cx="10800000" cy="4617240"/>
            <a:chOff x="720000" y="972000"/>
            <a:chExt cx="10800000" cy="461724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D7A04FC9-2DF8-1A33-8D1A-31B15EE6FC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28457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6D5DAEEE-BFA5-2FD6-8F8C-6B9C5F5CE4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560"/>
            <a:stretch/>
          </p:blipFill>
          <p:spPr>
            <a:xfrm>
              <a:off x="720000" y="3817714"/>
              <a:ext cx="10800000" cy="177152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4047070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2D213C3-9248-61A2-99AA-54F09F6602D8}"/>
              </a:ext>
            </a:extLst>
          </p:cNvPr>
          <p:cNvGrpSpPr/>
          <p:nvPr/>
        </p:nvGrpSpPr>
        <p:grpSpPr>
          <a:xfrm>
            <a:off x="696000" y="932714"/>
            <a:ext cx="10800000" cy="4591071"/>
            <a:chOff x="696000" y="932714"/>
            <a:chExt cx="10800000" cy="4591071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FAD1BF69-9F3D-34E2-1B1E-5F07D92208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463"/>
            <a:stretch/>
          </p:blipFill>
          <p:spPr>
            <a:xfrm>
              <a:off x="696000" y="932714"/>
              <a:ext cx="10800000" cy="18482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2FDEF0B0-A29D-34D0-E70A-53E8E3ED82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2780928"/>
              <a:ext cx="10800000" cy="274285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2630146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AE955-53A0-A1ED-16D9-7C9C04C56D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0920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7BFC11-FF1C-371F-7F41-FAEA2441BD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3175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FC7C4-F5E3-F2DF-00D7-CD517E388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3641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66481-2E3C-90EC-8093-9F8DDFD9FB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9247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27BD4-ADE3-F11E-D9BC-13DFDD0616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859713-870E-5B18-6C1B-47E25A55CF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3780"/>
            <a:ext cx="10800000" cy="25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6374280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2023-12-25T16:49:02Z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