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3" r:id="rId3"/>
    <p:sldId id="391" r:id="rId4"/>
    <p:sldId id="390" r:id="rId5"/>
    <p:sldId id="389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7" r:id="rId16"/>
    <p:sldId id="376" r:id="rId17"/>
    <p:sldId id="375" r:id="rId18"/>
    <p:sldId id="374" r:id="rId19"/>
    <p:sldId id="372" r:id="rId20"/>
    <p:sldId id="371" r:id="rId21"/>
    <p:sldId id="370" r:id="rId22"/>
    <p:sldId id="369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656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31F76-431E-8682-5B42-3A50C70F3E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02972"/>
            <a:ext cx="10800000" cy="245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DB36D-B13D-C514-1554-3A820D5084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8DF9BC-CD86-610D-C328-4C0347FD073B}"/>
              </a:ext>
            </a:extLst>
          </p:cNvPr>
          <p:cNvSpPr/>
          <p:nvPr/>
        </p:nvSpPr>
        <p:spPr bwMode="auto">
          <a:xfrm>
            <a:off x="1624761" y="2564904"/>
            <a:ext cx="9727823" cy="67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0BF475-22E4-AD23-973B-BFEB2E865C22}"/>
              </a:ext>
            </a:extLst>
          </p:cNvPr>
          <p:cNvSpPr/>
          <p:nvPr/>
        </p:nvSpPr>
        <p:spPr bwMode="auto">
          <a:xfrm>
            <a:off x="1253333" y="3807070"/>
            <a:ext cx="571428" cy="343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14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6253C-4E16-6031-9620-9D050CDA2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9916D-B05D-CE29-9899-292BD3F225A7}"/>
              </a:ext>
            </a:extLst>
          </p:cNvPr>
          <p:cNvSpPr/>
          <p:nvPr/>
        </p:nvSpPr>
        <p:spPr bwMode="auto">
          <a:xfrm>
            <a:off x="4491428" y="1772817"/>
            <a:ext cx="6501116" cy="552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56A77F-9470-BD1B-F3A0-2835C5F8F300}"/>
              </a:ext>
            </a:extLst>
          </p:cNvPr>
          <p:cNvSpPr/>
          <p:nvPr/>
        </p:nvSpPr>
        <p:spPr bwMode="auto">
          <a:xfrm>
            <a:off x="4358095" y="2868276"/>
            <a:ext cx="6714285" cy="381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A6DEF1-9113-4D87-F9E5-9151BEEBD7F5}"/>
              </a:ext>
            </a:extLst>
          </p:cNvPr>
          <p:cNvSpPr/>
          <p:nvPr/>
        </p:nvSpPr>
        <p:spPr bwMode="auto">
          <a:xfrm>
            <a:off x="1634285" y="4716908"/>
            <a:ext cx="3466666" cy="381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41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EEB20-9C05-E8AD-8F1D-91421D5E89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8691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A6F71C-ADF3-3D53-4EB9-1309FBF2E8F6}"/>
              </a:ext>
            </a:extLst>
          </p:cNvPr>
          <p:cNvSpPr/>
          <p:nvPr/>
        </p:nvSpPr>
        <p:spPr bwMode="auto">
          <a:xfrm>
            <a:off x="4202528" y="1734075"/>
            <a:ext cx="2291690" cy="306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E02B43-F18D-BBA2-B52F-AD3CDBA2E3E6}"/>
              </a:ext>
            </a:extLst>
          </p:cNvPr>
          <p:cNvSpPr/>
          <p:nvPr/>
        </p:nvSpPr>
        <p:spPr bwMode="auto">
          <a:xfrm>
            <a:off x="1719225" y="2485713"/>
            <a:ext cx="2322348" cy="29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D05849-E423-6C29-3CB9-21378D093DB0}"/>
              </a:ext>
            </a:extLst>
          </p:cNvPr>
          <p:cNvSpPr/>
          <p:nvPr/>
        </p:nvSpPr>
        <p:spPr bwMode="auto">
          <a:xfrm>
            <a:off x="1711560" y="3222011"/>
            <a:ext cx="2291690" cy="306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9B333D-AFB0-ED2E-8785-1F5D52B47653}"/>
              </a:ext>
            </a:extLst>
          </p:cNvPr>
          <p:cNvSpPr/>
          <p:nvPr/>
        </p:nvSpPr>
        <p:spPr bwMode="auto">
          <a:xfrm>
            <a:off x="1726889" y="3965979"/>
            <a:ext cx="2299354" cy="29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D8DCAA-D067-A0BA-C268-A0859573A952}"/>
              </a:ext>
            </a:extLst>
          </p:cNvPr>
          <p:cNvSpPr/>
          <p:nvPr/>
        </p:nvSpPr>
        <p:spPr bwMode="auto">
          <a:xfrm>
            <a:off x="4386476" y="4709947"/>
            <a:ext cx="2238038" cy="306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A4A703-8866-7218-607F-D8C8C1B6119B}"/>
              </a:ext>
            </a:extLst>
          </p:cNvPr>
          <p:cNvSpPr/>
          <p:nvPr/>
        </p:nvSpPr>
        <p:spPr bwMode="auto">
          <a:xfrm>
            <a:off x="1749883" y="5461585"/>
            <a:ext cx="1640206" cy="291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D9DDE8-72DE-FA01-7437-04342E267CA6}"/>
              </a:ext>
            </a:extLst>
          </p:cNvPr>
          <p:cNvSpPr/>
          <p:nvPr/>
        </p:nvSpPr>
        <p:spPr bwMode="auto">
          <a:xfrm>
            <a:off x="4202528" y="6197883"/>
            <a:ext cx="2307019" cy="322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78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1776C-9630-8353-4828-727C6CA258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89" y="957524"/>
            <a:ext cx="7884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EC6137-3875-FA79-5DD2-25E908356ABE}"/>
              </a:ext>
            </a:extLst>
          </p:cNvPr>
          <p:cNvSpPr/>
          <p:nvPr/>
        </p:nvSpPr>
        <p:spPr bwMode="auto">
          <a:xfrm>
            <a:off x="5027070" y="3445336"/>
            <a:ext cx="3359582" cy="503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B2C2A0-5661-2974-AB05-02A9DD34D92C}"/>
              </a:ext>
            </a:extLst>
          </p:cNvPr>
          <p:cNvSpPr/>
          <p:nvPr/>
        </p:nvSpPr>
        <p:spPr bwMode="auto">
          <a:xfrm>
            <a:off x="1190099" y="4331437"/>
            <a:ext cx="6821080" cy="28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43CC83-65C0-DFF7-8BAC-170BFF73EE0C}"/>
              </a:ext>
            </a:extLst>
          </p:cNvPr>
          <p:cNvSpPr/>
          <p:nvPr/>
        </p:nvSpPr>
        <p:spPr bwMode="auto">
          <a:xfrm>
            <a:off x="5375920" y="5013176"/>
            <a:ext cx="3080263" cy="27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2BA624-0C7B-0F5B-2D01-ED6761E3855D}"/>
              </a:ext>
            </a:extLst>
          </p:cNvPr>
          <p:cNvSpPr/>
          <p:nvPr/>
        </p:nvSpPr>
        <p:spPr bwMode="auto">
          <a:xfrm>
            <a:off x="1190099" y="5502756"/>
            <a:ext cx="7426008" cy="470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E9BF2C-988B-6128-0264-F50B9166C477}"/>
              </a:ext>
            </a:extLst>
          </p:cNvPr>
          <p:cNvSpPr/>
          <p:nvPr/>
        </p:nvSpPr>
        <p:spPr bwMode="auto">
          <a:xfrm>
            <a:off x="1190099" y="6184496"/>
            <a:ext cx="2058144" cy="44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16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4FDBA83B-0084-B782-CDFE-F5437C1CCDB9}"/>
              </a:ext>
            </a:extLst>
          </p:cNvPr>
          <p:cNvGrpSpPr>
            <a:grpSpLocks noChangeAspect="1"/>
          </p:cNvGrpSpPr>
          <p:nvPr/>
        </p:nvGrpSpPr>
        <p:grpSpPr>
          <a:xfrm>
            <a:off x="1559496" y="620688"/>
            <a:ext cx="9073008" cy="6024727"/>
            <a:chOff x="1055440" y="479424"/>
            <a:chExt cx="9555014" cy="6344792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BFFE5EF5-0516-29FC-CDF0-11957BC38A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888" b="6951"/>
            <a:stretch/>
          </p:blipFill>
          <p:spPr>
            <a:xfrm>
              <a:off x="2748903" y="479424"/>
              <a:ext cx="6168088" cy="5847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5" name="img_16777215">
              <a:extLst>
                <a:ext uri="{FF2B5EF4-FFF2-40B4-BE49-F238E27FC236}">
                  <a16:creationId xmlns:a16="http://schemas.microsoft.com/office/drawing/2014/main" id="{F7A50070-B9C7-B834-1307-158E7F724B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440" y="1064216"/>
              <a:ext cx="9555014" cy="576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40530708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53225-81A5-15C7-B4B0-232C228ACC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471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95BB4-D531-5593-1C6C-27E8191AA9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DD4ABE-A0C0-06AD-5990-9480541E2862}"/>
              </a:ext>
            </a:extLst>
          </p:cNvPr>
          <p:cNvSpPr/>
          <p:nvPr/>
        </p:nvSpPr>
        <p:spPr bwMode="auto">
          <a:xfrm>
            <a:off x="4881904" y="2115231"/>
            <a:ext cx="790476" cy="333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BEF3E6-244B-37A9-A187-39E33EC631E8}"/>
              </a:ext>
            </a:extLst>
          </p:cNvPr>
          <p:cNvSpPr/>
          <p:nvPr/>
        </p:nvSpPr>
        <p:spPr bwMode="auto">
          <a:xfrm>
            <a:off x="6129523" y="3020289"/>
            <a:ext cx="761904" cy="371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746F5B-7FBD-41B4-686B-F906504AEBBD}"/>
              </a:ext>
            </a:extLst>
          </p:cNvPr>
          <p:cNvSpPr/>
          <p:nvPr/>
        </p:nvSpPr>
        <p:spPr bwMode="auto">
          <a:xfrm>
            <a:off x="3662857" y="3925347"/>
            <a:ext cx="419047" cy="381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9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F94D4-B161-9D89-493F-091FA8DA7B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71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FFC22-7CE3-82F7-5C24-C60D5CF57142}"/>
              </a:ext>
            </a:extLst>
          </p:cNvPr>
          <p:cNvSpPr/>
          <p:nvPr/>
        </p:nvSpPr>
        <p:spPr bwMode="auto">
          <a:xfrm>
            <a:off x="7635750" y="1217479"/>
            <a:ext cx="262623" cy="271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3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750E3C7-09D3-161A-44F9-953469E86FB3}"/>
              </a:ext>
            </a:extLst>
          </p:cNvPr>
          <p:cNvGrpSpPr/>
          <p:nvPr/>
        </p:nvGrpSpPr>
        <p:grpSpPr>
          <a:xfrm>
            <a:off x="503976" y="1054075"/>
            <a:ext cx="11279456" cy="3302182"/>
            <a:chOff x="503976" y="1054075"/>
            <a:chExt cx="11279456" cy="3302182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2FB86A45-504A-B63B-1586-F8BB924047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976" y="1054075"/>
              <a:ext cx="10800000" cy="56745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193B565B-2A3F-9A54-778D-8A955CDEB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432" y="1628800"/>
              <a:ext cx="10800000" cy="272745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FCAA49-6790-1CE8-0B64-ECCBBAA8A486}"/>
              </a:ext>
            </a:extLst>
          </p:cNvPr>
          <p:cNvSpPr/>
          <p:nvPr/>
        </p:nvSpPr>
        <p:spPr bwMode="auto">
          <a:xfrm>
            <a:off x="1383432" y="2573632"/>
            <a:ext cx="9800536" cy="533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0B680C-E001-1B1F-39C7-1925CFDD1694}"/>
              </a:ext>
            </a:extLst>
          </p:cNvPr>
          <p:cNvSpPr/>
          <p:nvPr/>
        </p:nvSpPr>
        <p:spPr bwMode="auto">
          <a:xfrm>
            <a:off x="945336" y="3660088"/>
            <a:ext cx="4723809" cy="371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75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BFEA6C-95C3-AC8E-49C1-8B0F687159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4494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5C53894-E4F1-2F32-1DD9-03C20C74F7AE}"/>
              </a:ext>
            </a:extLst>
          </p:cNvPr>
          <p:cNvGrpSpPr/>
          <p:nvPr/>
        </p:nvGrpSpPr>
        <p:grpSpPr>
          <a:xfrm>
            <a:off x="696000" y="620688"/>
            <a:ext cx="10800000" cy="5863500"/>
            <a:chOff x="696000" y="620688"/>
            <a:chExt cx="10800000" cy="586350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6FC4BD00-084A-A335-E8FC-137FBDB313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1"/>
            <a:stretch/>
          </p:blipFill>
          <p:spPr>
            <a:xfrm>
              <a:off x="3083964" y="620688"/>
              <a:ext cx="6024072" cy="66929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9907DA13-04DC-E284-6D65-B223989BA9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1196752"/>
              <a:ext cx="10800000" cy="528743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413EB816-DA4D-890F-58A8-38E1A9270B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312" y="2204864"/>
            <a:ext cx="1044000" cy="105826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21F74D4-2358-9B5A-4D35-A4150565B1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3645024"/>
            <a:ext cx="1044000" cy="105826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9A71A16-5763-55F7-6F54-9A990787F7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2000" y="3710137"/>
            <a:ext cx="1944216" cy="99314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F3A619F-635E-F6FA-347A-6963CCB3A0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3600" y="5184000"/>
            <a:ext cx="1944216" cy="99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0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3FFBA-2B62-3CE9-8179-9028230812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87761"/>
            <a:ext cx="8928992" cy="6028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0B785F-8074-14CD-3FE9-685211350CDD}"/>
              </a:ext>
            </a:extLst>
          </p:cNvPr>
          <p:cNvSpPr/>
          <p:nvPr/>
        </p:nvSpPr>
        <p:spPr bwMode="auto">
          <a:xfrm>
            <a:off x="3647728" y="2852936"/>
            <a:ext cx="42484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16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4C41B-0CFB-C9CF-33F3-557DE977A1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4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61591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3E4F3-DD19-BBD9-EBFC-08C013F37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87401"/>
            <a:ext cx="10800000" cy="176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CBA2634-2055-6354-4445-2243A23689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12" y="2591296"/>
            <a:ext cx="10800000" cy="3628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54610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C43CE-E931-6D29-1D2E-A01D5B278A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987218-0407-A7CD-75D2-4D375390D40A}"/>
              </a:ext>
            </a:extLst>
          </p:cNvPr>
          <p:cNvSpPr/>
          <p:nvPr/>
        </p:nvSpPr>
        <p:spPr bwMode="auto">
          <a:xfrm>
            <a:off x="4262857" y="1124744"/>
            <a:ext cx="5721575" cy="467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1D3D02-B19D-0F92-D120-07D75196DB24}"/>
              </a:ext>
            </a:extLst>
          </p:cNvPr>
          <p:cNvSpPr/>
          <p:nvPr/>
        </p:nvSpPr>
        <p:spPr bwMode="auto">
          <a:xfrm>
            <a:off x="10910476" y="1258096"/>
            <a:ext cx="390476" cy="324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967AC5-29C5-6352-E936-A61DF07E8E3D}"/>
              </a:ext>
            </a:extLst>
          </p:cNvPr>
          <p:cNvSpPr/>
          <p:nvPr/>
        </p:nvSpPr>
        <p:spPr bwMode="auto">
          <a:xfrm>
            <a:off x="1199456" y="2021181"/>
            <a:ext cx="4549115" cy="467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3737F3-CD12-0F63-C6A0-2BABEB18F099}"/>
              </a:ext>
            </a:extLst>
          </p:cNvPr>
          <p:cNvSpPr/>
          <p:nvPr/>
        </p:nvSpPr>
        <p:spPr bwMode="auto">
          <a:xfrm>
            <a:off x="6748571" y="2116387"/>
            <a:ext cx="4152380" cy="37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2E6667-F335-60BD-C1DA-40CC8ED5E8F8}"/>
              </a:ext>
            </a:extLst>
          </p:cNvPr>
          <p:cNvSpPr/>
          <p:nvPr/>
        </p:nvSpPr>
        <p:spPr bwMode="auto">
          <a:xfrm>
            <a:off x="8453333" y="3003287"/>
            <a:ext cx="2761904" cy="37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E018EE-A34C-A9CF-D750-273624FCABC0}"/>
              </a:ext>
            </a:extLst>
          </p:cNvPr>
          <p:cNvSpPr/>
          <p:nvPr/>
        </p:nvSpPr>
        <p:spPr bwMode="auto">
          <a:xfrm>
            <a:off x="1310476" y="3909260"/>
            <a:ext cx="2971428" cy="362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58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7FDEB-3661-EDAA-55BA-431EAAF6EE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851AEB-8559-D698-554A-529B56A0AA09}"/>
              </a:ext>
            </a:extLst>
          </p:cNvPr>
          <p:cNvSpPr/>
          <p:nvPr/>
        </p:nvSpPr>
        <p:spPr bwMode="auto">
          <a:xfrm>
            <a:off x="7853333" y="2155337"/>
            <a:ext cx="276190" cy="286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3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3807CF-21C3-7FAC-8393-15A7B54B2B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9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A8AB99-168B-6DA5-ED48-5CE55116934D}"/>
              </a:ext>
            </a:extLst>
          </p:cNvPr>
          <p:cNvSpPr/>
          <p:nvPr/>
        </p:nvSpPr>
        <p:spPr bwMode="auto">
          <a:xfrm>
            <a:off x="1662857" y="2852936"/>
            <a:ext cx="9977759" cy="57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BF6B8B-00DA-8FAA-58EF-5A47D96E73F6}"/>
              </a:ext>
            </a:extLst>
          </p:cNvPr>
          <p:cNvSpPr/>
          <p:nvPr/>
        </p:nvSpPr>
        <p:spPr bwMode="auto">
          <a:xfrm>
            <a:off x="983432" y="3645025"/>
            <a:ext cx="10298472" cy="684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C7D55F-13FE-AC7D-DEB0-6FEA353F9006}"/>
              </a:ext>
            </a:extLst>
          </p:cNvPr>
          <p:cNvSpPr/>
          <p:nvPr/>
        </p:nvSpPr>
        <p:spPr bwMode="auto">
          <a:xfrm>
            <a:off x="1281904" y="4825346"/>
            <a:ext cx="5666666" cy="38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4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02E2A-D5B0-EC28-E5E5-75EAAAA196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9189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754F24-47C1-84B7-ACA5-7A47ABD1F0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2800"/>
            <a:ext cx="10800000" cy="567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45F5CAE-0117-A2F9-AF38-8B6F890EF4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10" y="1163007"/>
            <a:ext cx="1985513" cy="99314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8DFE893-1180-669A-90B7-D87E27EE9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000" y="1163006"/>
            <a:ext cx="1944216" cy="99314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C14A80D-2601-36BD-448B-0166001A4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800" y="2664000"/>
            <a:ext cx="1944216" cy="99314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9B1568A-B466-C450-87B0-A9BD551B367F}"/>
              </a:ext>
            </a:extLst>
          </p:cNvPr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260883" y="4146302"/>
            <a:ext cx="1971021" cy="9931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67EFDE3-0D72-537B-26A2-1C3311456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600" y="5628604"/>
            <a:ext cx="1944216" cy="99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70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5FCC5-81CD-9FBD-119F-24490B857D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CCB8A5-E66F-12E9-FC2F-3ECE5F4AF5D8}"/>
              </a:ext>
            </a:extLst>
          </p:cNvPr>
          <p:cNvSpPr/>
          <p:nvPr/>
        </p:nvSpPr>
        <p:spPr bwMode="auto">
          <a:xfrm>
            <a:off x="8205714" y="2058566"/>
            <a:ext cx="304761" cy="29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37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2325DE92-C91E-D84B-EC63-A95FFF86673D}"/>
              </a:ext>
            </a:extLst>
          </p:cNvPr>
          <p:cNvGrpSpPr>
            <a:grpSpLocks noChangeAspect="1"/>
          </p:cNvGrpSpPr>
          <p:nvPr/>
        </p:nvGrpSpPr>
        <p:grpSpPr>
          <a:xfrm>
            <a:off x="1103744" y="764704"/>
            <a:ext cx="9984512" cy="5827950"/>
            <a:chOff x="720000" y="840019"/>
            <a:chExt cx="11351464" cy="662583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D2F8999F-81BE-B2C5-6CEC-AD2548A9F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840019"/>
              <a:ext cx="10800000" cy="237295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6" name="img_16777215">
              <a:extLst>
                <a:ext uri="{FF2B5EF4-FFF2-40B4-BE49-F238E27FC236}">
                  <a16:creationId xmlns:a16="http://schemas.microsoft.com/office/drawing/2014/main" id="{E85ED619-C02F-8497-92AB-3D85D6469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1464" y="3212976"/>
              <a:ext cx="10800000" cy="42528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621E8C-A1DD-3580-E017-8B8419DC0A2C}"/>
              </a:ext>
            </a:extLst>
          </p:cNvPr>
          <p:cNvSpPr/>
          <p:nvPr/>
        </p:nvSpPr>
        <p:spPr bwMode="auto">
          <a:xfrm>
            <a:off x="1847528" y="1484785"/>
            <a:ext cx="4320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4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1A408-7DB4-EB1E-02F0-3F032D8D6A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17C14B-04EC-C506-838F-7ACB6E30083A}"/>
              </a:ext>
            </a:extLst>
          </p:cNvPr>
          <p:cNvSpPr/>
          <p:nvPr/>
        </p:nvSpPr>
        <p:spPr bwMode="auto">
          <a:xfrm>
            <a:off x="7434285" y="1124676"/>
            <a:ext cx="276190" cy="295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61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478B21-BF30-0577-8026-55BE2C5D89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54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B2C34F-248D-B0AF-F304-96ACB5DA1894}"/>
              </a:ext>
            </a:extLst>
          </p:cNvPr>
          <p:cNvSpPr/>
          <p:nvPr/>
        </p:nvSpPr>
        <p:spPr bwMode="auto">
          <a:xfrm>
            <a:off x="7200761" y="1203110"/>
            <a:ext cx="285715" cy="304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4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8FDE0-F279-E0EF-1790-06AF8C53BF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4C693C-5085-31E9-48D8-64DC94CB3E89}"/>
              </a:ext>
            </a:extLst>
          </p:cNvPr>
          <p:cNvSpPr/>
          <p:nvPr/>
        </p:nvSpPr>
        <p:spPr bwMode="auto">
          <a:xfrm>
            <a:off x="1320000" y="2011301"/>
            <a:ext cx="419047" cy="37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5DF342-AA45-06DE-90CB-6E624C82008B}"/>
              </a:ext>
            </a:extLst>
          </p:cNvPr>
          <p:cNvSpPr/>
          <p:nvPr/>
        </p:nvSpPr>
        <p:spPr bwMode="auto">
          <a:xfrm>
            <a:off x="5005714" y="2020836"/>
            <a:ext cx="390476" cy="343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7BCF6A-6938-9261-C74E-46F95CD4B030}"/>
              </a:ext>
            </a:extLst>
          </p:cNvPr>
          <p:cNvSpPr/>
          <p:nvPr/>
        </p:nvSpPr>
        <p:spPr bwMode="auto">
          <a:xfrm>
            <a:off x="8710476" y="2020836"/>
            <a:ext cx="323809" cy="381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4D31DA-A74A-CD60-DFED-E6CEFB5E86D7}"/>
              </a:ext>
            </a:extLst>
          </p:cNvPr>
          <p:cNvSpPr/>
          <p:nvPr/>
        </p:nvSpPr>
        <p:spPr bwMode="auto">
          <a:xfrm>
            <a:off x="1358095" y="2936183"/>
            <a:ext cx="352380" cy="37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21CE86-3061-212B-1222-05C45244B355}"/>
              </a:ext>
            </a:extLst>
          </p:cNvPr>
          <p:cNvSpPr/>
          <p:nvPr/>
        </p:nvSpPr>
        <p:spPr bwMode="auto">
          <a:xfrm>
            <a:off x="5434285" y="2955253"/>
            <a:ext cx="400000" cy="33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413F9F-7E06-16C7-B24C-5523306832F7}"/>
              </a:ext>
            </a:extLst>
          </p:cNvPr>
          <p:cNvSpPr/>
          <p:nvPr/>
        </p:nvSpPr>
        <p:spPr bwMode="auto">
          <a:xfrm>
            <a:off x="9500952" y="2926649"/>
            <a:ext cx="361904" cy="381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53FEDA-583C-5915-379F-8C4E85DF2E44}"/>
              </a:ext>
            </a:extLst>
          </p:cNvPr>
          <p:cNvSpPr/>
          <p:nvPr/>
        </p:nvSpPr>
        <p:spPr bwMode="auto">
          <a:xfrm>
            <a:off x="1310476" y="3870601"/>
            <a:ext cx="428571" cy="35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E3C4FA-F873-3B53-D539-83E2A9E7D4AF}"/>
              </a:ext>
            </a:extLst>
          </p:cNvPr>
          <p:cNvSpPr/>
          <p:nvPr/>
        </p:nvSpPr>
        <p:spPr bwMode="auto">
          <a:xfrm>
            <a:off x="5396190" y="3851531"/>
            <a:ext cx="400000" cy="381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60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E1C7F-6676-BC9E-9DAC-E53EF5E1A9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D75738-90A5-05FB-17EF-827BF185D6E3}"/>
              </a:ext>
            </a:extLst>
          </p:cNvPr>
          <p:cNvSpPr/>
          <p:nvPr/>
        </p:nvSpPr>
        <p:spPr bwMode="auto">
          <a:xfrm>
            <a:off x="9272380" y="1048271"/>
            <a:ext cx="1619047" cy="3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17F318-72D2-498F-2BF8-960242727F3B}"/>
              </a:ext>
            </a:extLst>
          </p:cNvPr>
          <p:cNvSpPr/>
          <p:nvPr/>
        </p:nvSpPr>
        <p:spPr bwMode="auto">
          <a:xfrm>
            <a:off x="4500952" y="1982593"/>
            <a:ext cx="1590476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602890-FFC2-C7B3-6E57-CA111E063B9D}"/>
              </a:ext>
            </a:extLst>
          </p:cNvPr>
          <p:cNvSpPr/>
          <p:nvPr/>
        </p:nvSpPr>
        <p:spPr bwMode="auto">
          <a:xfrm>
            <a:off x="1624761" y="2897847"/>
            <a:ext cx="1790476" cy="3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D6C8C0-660B-3A18-5314-5912D41F63B7}"/>
              </a:ext>
            </a:extLst>
          </p:cNvPr>
          <p:cNvSpPr/>
          <p:nvPr/>
        </p:nvSpPr>
        <p:spPr bwMode="auto">
          <a:xfrm>
            <a:off x="7710476" y="4756957"/>
            <a:ext cx="1685714" cy="3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93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2023-12-26T13:58:50Z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