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6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2340" y="9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F18568-389B-845B-D325-A22D3D77CE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/>
        </p:blipFill>
        <p:spPr>
          <a:xfrm>
            <a:off x="4344104" y="3067095"/>
            <a:ext cx="3503792" cy="723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17CB3-04D9-424A-ABA7-3A060FC5A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560576" cy="2425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29ABA0C-0B52-18DD-FEF1-3E70E469C4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24" y="3068960"/>
            <a:ext cx="10560576" cy="3650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0122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54ABE-F3A4-7B5C-2D04-8A0E8F0B0B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4848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0F6CE-5EA8-CA98-1987-4FF15E03FB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92" y="864503"/>
            <a:ext cx="10800000" cy="3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087993-9098-1D8E-8A63-15C2F41CB577}"/>
              </a:ext>
            </a:extLst>
          </p:cNvPr>
          <p:cNvSpPr/>
          <p:nvPr/>
        </p:nvSpPr>
        <p:spPr bwMode="auto">
          <a:xfrm>
            <a:off x="5275963" y="1007526"/>
            <a:ext cx="5895237" cy="24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C548BA-3D30-156D-CA2A-D3767EF34FD1}"/>
              </a:ext>
            </a:extLst>
          </p:cNvPr>
          <p:cNvSpPr/>
          <p:nvPr/>
        </p:nvSpPr>
        <p:spPr bwMode="auto">
          <a:xfrm>
            <a:off x="980725" y="1493805"/>
            <a:ext cx="523809" cy="219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2848D1-3F6F-DCBD-2323-E8D9611A5535}"/>
              </a:ext>
            </a:extLst>
          </p:cNvPr>
          <p:cNvSpPr/>
          <p:nvPr/>
        </p:nvSpPr>
        <p:spPr bwMode="auto">
          <a:xfrm>
            <a:off x="4285487" y="1970549"/>
            <a:ext cx="552380" cy="209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58422C-A444-271E-00F7-73DC115BA63E}"/>
              </a:ext>
            </a:extLst>
          </p:cNvPr>
          <p:cNvSpPr/>
          <p:nvPr/>
        </p:nvSpPr>
        <p:spPr bwMode="auto">
          <a:xfrm>
            <a:off x="9323582" y="1961014"/>
            <a:ext cx="1800000" cy="24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A3D8BF-A67B-E51B-C2D5-A49D7106E5E7}"/>
              </a:ext>
            </a:extLst>
          </p:cNvPr>
          <p:cNvSpPr/>
          <p:nvPr/>
        </p:nvSpPr>
        <p:spPr bwMode="auto">
          <a:xfrm>
            <a:off x="971201" y="2437758"/>
            <a:ext cx="3447619" cy="24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EE06BD-0722-F5A9-6DF3-402F306679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221088"/>
            <a:ext cx="10800000" cy="20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48B493-A10F-E888-7D19-9EF3003EEB77}"/>
              </a:ext>
            </a:extLst>
          </p:cNvPr>
          <p:cNvSpPr/>
          <p:nvPr/>
        </p:nvSpPr>
        <p:spPr bwMode="auto">
          <a:xfrm>
            <a:off x="4366249" y="4421088"/>
            <a:ext cx="547619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539136-3B5E-5939-4673-6FF04E7D6AC4}"/>
              </a:ext>
            </a:extLst>
          </p:cNvPr>
          <p:cNvSpPr/>
          <p:nvPr/>
        </p:nvSpPr>
        <p:spPr bwMode="auto">
          <a:xfrm>
            <a:off x="10585296" y="4421088"/>
            <a:ext cx="55238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5B15BC-6A85-5A2F-EF82-5D2BC45798AE}"/>
              </a:ext>
            </a:extLst>
          </p:cNvPr>
          <p:cNvSpPr/>
          <p:nvPr/>
        </p:nvSpPr>
        <p:spPr bwMode="auto">
          <a:xfrm>
            <a:off x="937677" y="4897278"/>
            <a:ext cx="53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41A674-DAF5-241D-7DF3-94398737AFAE}"/>
              </a:ext>
            </a:extLst>
          </p:cNvPr>
          <p:cNvSpPr/>
          <p:nvPr/>
        </p:nvSpPr>
        <p:spPr bwMode="auto">
          <a:xfrm>
            <a:off x="1185296" y="5849659"/>
            <a:ext cx="435238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21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36</cp:revision>
  <dcterms:created xsi:type="dcterms:W3CDTF">2015-09-16T06:52:26Z</dcterms:created>
  <dcterms:modified xsi:type="dcterms:W3CDTF">2023-12-25T16:56:04Z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