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2" r:id="rId3"/>
    <p:sldId id="371" r:id="rId4"/>
    <p:sldId id="369" r:id="rId5"/>
    <p:sldId id="367" r:id="rId6"/>
    <p:sldId id="366" r:id="rId7"/>
    <p:sldId id="365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CCE3AC-8194-9101-9EC5-86295C4C84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/>
        </p:blipFill>
        <p:spPr>
          <a:xfrm>
            <a:off x="4524124" y="3143286"/>
            <a:ext cx="3143752" cy="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856DF9-0941-EE8F-4604-5B8313310E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A3E1952-FCA8-558D-3D3E-C9D68FE988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31"/>
          <a:stretch/>
        </p:blipFill>
        <p:spPr>
          <a:xfrm>
            <a:off x="720000" y="4952952"/>
            <a:ext cx="10800000" cy="142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0197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AF06C-1E93-3D17-DA1E-23433250B3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6"/>
          <a:stretch/>
        </p:blipFill>
        <p:spPr>
          <a:xfrm>
            <a:off x="696496" y="856816"/>
            <a:ext cx="10800000" cy="149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01CA1D-93F8-B1AE-06E0-ABAD061B18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33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94738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0683B-E0F2-7D96-6CFC-268A791DAC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69FF5-4864-2226-3018-A123E0739059}"/>
              </a:ext>
            </a:extLst>
          </p:cNvPr>
          <p:cNvSpPr/>
          <p:nvPr/>
        </p:nvSpPr>
        <p:spPr bwMode="auto">
          <a:xfrm>
            <a:off x="2434285" y="1591047"/>
            <a:ext cx="24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FA5211-6E37-6A18-B3DD-4BF0E56EBF50}"/>
              </a:ext>
            </a:extLst>
          </p:cNvPr>
          <p:cNvSpPr/>
          <p:nvPr/>
        </p:nvSpPr>
        <p:spPr bwMode="auto">
          <a:xfrm>
            <a:off x="4081904" y="2552952"/>
            <a:ext cx="30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850A67-9991-9D08-01B1-7703727674B2}"/>
              </a:ext>
            </a:extLst>
          </p:cNvPr>
          <p:cNvSpPr/>
          <p:nvPr/>
        </p:nvSpPr>
        <p:spPr bwMode="auto">
          <a:xfrm>
            <a:off x="5348571" y="3038666"/>
            <a:ext cx="18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4D5BFC-1B0A-FE7C-A7E0-E984FDFA0524}"/>
              </a:ext>
            </a:extLst>
          </p:cNvPr>
          <p:cNvSpPr/>
          <p:nvPr/>
        </p:nvSpPr>
        <p:spPr bwMode="auto">
          <a:xfrm>
            <a:off x="7767619" y="3038666"/>
            <a:ext cx="157142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9CF6ED-25D6-21BD-CE31-C797124943FC}"/>
              </a:ext>
            </a:extLst>
          </p:cNvPr>
          <p:cNvSpPr/>
          <p:nvPr/>
        </p:nvSpPr>
        <p:spPr bwMode="auto">
          <a:xfrm>
            <a:off x="9939047" y="3038666"/>
            <a:ext cx="130476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807709-6DB9-0BB6-16DC-F81332D348E6}"/>
              </a:ext>
            </a:extLst>
          </p:cNvPr>
          <p:cNvSpPr/>
          <p:nvPr/>
        </p:nvSpPr>
        <p:spPr bwMode="auto">
          <a:xfrm>
            <a:off x="1024761" y="3514857"/>
            <a:ext cx="131428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719F0F-CC4A-CBFA-AEE2-0CEEDC3C68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70469"/>
            <a:ext cx="10800000" cy="19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6011F2-6A7C-F324-F7C9-B7AB1A14B4EB}"/>
              </a:ext>
            </a:extLst>
          </p:cNvPr>
          <p:cNvSpPr/>
          <p:nvPr/>
        </p:nvSpPr>
        <p:spPr bwMode="auto">
          <a:xfrm>
            <a:off x="5605714" y="4041897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1A2F7D-2BBF-C4A9-B942-C2E4F61C5D06}"/>
              </a:ext>
            </a:extLst>
          </p:cNvPr>
          <p:cNvSpPr/>
          <p:nvPr/>
        </p:nvSpPr>
        <p:spPr bwMode="auto">
          <a:xfrm>
            <a:off x="7510476" y="4032373"/>
            <a:ext cx="1571428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AFC506-C54B-B874-210E-D1820ACB5CAF}"/>
              </a:ext>
            </a:extLst>
          </p:cNvPr>
          <p:cNvSpPr/>
          <p:nvPr/>
        </p:nvSpPr>
        <p:spPr bwMode="auto">
          <a:xfrm>
            <a:off x="1796190" y="4518088"/>
            <a:ext cx="102857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A16B4A-6E3F-4B95-3C9F-BE7CE3F44198}"/>
              </a:ext>
            </a:extLst>
          </p:cNvPr>
          <p:cNvSpPr/>
          <p:nvPr/>
        </p:nvSpPr>
        <p:spPr bwMode="auto">
          <a:xfrm>
            <a:off x="1272380" y="5479992"/>
            <a:ext cx="7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76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AB870-396B-C2EE-638B-5289C79535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F1E7BC-60BA-B2DE-EDCB-DFDE1ED613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31"/>
          <a:stretch/>
        </p:blipFill>
        <p:spPr>
          <a:xfrm>
            <a:off x="720000" y="4452779"/>
            <a:ext cx="10800000" cy="2072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2399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67DA54C8-BD62-9FF9-2C01-6C3E91BFD12C}"/>
              </a:ext>
            </a:extLst>
          </p:cNvPr>
          <p:cNvGrpSpPr/>
          <p:nvPr/>
        </p:nvGrpSpPr>
        <p:grpSpPr>
          <a:xfrm>
            <a:off x="767408" y="908720"/>
            <a:ext cx="10800000" cy="3672408"/>
            <a:chOff x="696000" y="836712"/>
            <a:chExt cx="10800000" cy="367240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7726B21A-04B6-E7D8-BEB0-B49578C69A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384"/>
            <a:stretch/>
          </p:blipFill>
          <p:spPr>
            <a:xfrm>
              <a:off x="696000" y="836712"/>
              <a:ext cx="10800000" cy="199409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F75FCCB6-E069-0CBC-6559-EA43EE64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9470"/>
            <a:stretch/>
          </p:blipFill>
          <p:spPr>
            <a:xfrm>
              <a:off x="696000" y="2830807"/>
              <a:ext cx="10800000" cy="167831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1790286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F6F7FE8-E615-A500-8F07-8D42B7CB9D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6"/>
          <a:stretch/>
        </p:blipFill>
        <p:spPr>
          <a:xfrm>
            <a:off x="800220" y="620688"/>
            <a:ext cx="10800000" cy="2556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B692E0-601A-8F51-F33D-436F2A43CB84}"/>
              </a:ext>
            </a:extLst>
          </p:cNvPr>
          <p:cNvSpPr/>
          <p:nvPr/>
        </p:nvSpPr>
        <p:spPr bwMode="auto">
          <a:xfrm>
            <a:off x="2409743" y="1288274"/>
            <a:ext cx="4609523" cy="248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FDACE9-C28C-9FDA-2DA6-CA02374CD03F}"/>
              </a:ext>
            </a:extLst>
          </p:cNvPr>
          <p:cNvSpPr/>
          <p:nvPr/>
        </p:nvSpPr>
        <p:spPr bwMode="auto">
          <a:xfrm>
            <a:off x="2409743" y="1793966"/>
            <a:ext cx="4342857" cy="248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EDA9DF-DDF0-0B08-8E13-952CDA0BE204}"/>
              </a:ext>
            </a:extLst>
          </p:cNvPr>
          <p:cNvSpPr/>
          <p:nvPr/>
        </p:nvSpPr>
        <p:spPr bwMode="auto">
          <a:xfrm>
            <a:off x="2924029" y="2309200"/>
            <a:ext cx="3142857" cy="248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C1B5B7-53F3-0993-CC56-D73BCDC7CAF7}"/>
              </a:ext>
            </a:extLst>
          </p:cNvPr>
          <p:cNvSpPr/>
          <p:nvPr/>
        </p:nvSpPr>
        <p:spPr bwMode="auto">
          <a:xfrm>
            <a:off x="8028791" y="2309200"/>
            <a:ext cx="542856" cy="238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24EB46-E332-207B-6C53-A2071C1B7F3D}"/>
              </a:ext>
            </a:extLst>
          </p:cNvPr>
          <p:cNvSpPr/>
          <p:nvPr/>
        </p:nvSpPr>
        <p:spPr bwMode="auto">
          <a:xfrm>
            <a:off x="1352600" y="2824433"/>
            <a:ext cx="1819047" cy="238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BC1A03FD-2585-4E24-919C-9503BEA7A64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92" y="3068960"/>
            <a:ext cx="10800000" cy="35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9B6BE95-3B4B-7085-3A82-1FEFEB9168EE}"/>
              </a:ext>
            </a:extLst>
          </p:cNvPr>
          <p:cNvSpPr/>
          <p:nvPr/>
        </p:nvSpPr>
        <p:spPr bwMode="auto">
          <a:xfrm>
            <a:off x="1343472" y="4249912"/>
            <a:ext cx="79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20B5608-63E6-177B-59BA-2321168DC389}"/>
              </a:ext>
            </a:extLst>
          </p:cNvPr>
          <p:cNvSpPr/>
          <p:nvPr/>
        </p:nvSpPr>
        <p:spPr bwMode="auto">
          <a:xfrm>
            <a:off x="1381568" y="5773721"/>
            <a:ext cx="9942856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39FBD60-C1A4-4376-5211-7A4C8D08C2AF}"/>
              </a:ext>
            </a:extLst>
          </p:cNvPr>
          <p:cNvSpPr/>
          <p:nvPr/>
        </p:nvSpPr>
        <p:spPr bwMode="auto">
          <a:xfrm>
            <a:off x="1095853" y="6288007"/>
            <a:ext cx="397142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2023-12-26T14:57:10Z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