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2" r:id="rId4"/>
    <p:sldId id="371" r:id="rId5"/>
    <p:sldId id="370" r:id="rId6"/>
    <p:sldId id="367" r:id="rId7"/>
    <p:sldId id="366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724" y="6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0FF0A-3268-0F72-30F1-75430DF4F4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 b="28601"/>
          <a:stretch/>
        </p:blipFill>
        <p:spPr>
          <a:xfrm>
            <a:off x="4452116" y="3136604"/>
            <a:ext cx="3287768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A1868-ACAC-9B5C-BC54-D088646510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7302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3CEF9-2312-110D-570C-28F5B39DE8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C534A-B9E9-8FA1-5F38-0571294C11C1}"/>
              </a:ext>
            </a:extLst>
          </p:cNvPr>
          <p:cNvSpPr/>
          <p:nvPr/>
        </p:nvSpPr>
        <p:spPr bwMode="auto">
          <a:xfrm>
            <a:off x="5148571" y="1076761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909686-200C-69F2-9BDF-6665294ABC8A}"/>
              </a:ext>
            </a:extLst>
          </p:cNvPr>
          <p:cNvSpPr/>
          <p:nvPr/>
        </p:nvSpPr>
        <p:spPr bwMode="auto">
          <a:xfrm>
            <a:off x="6748571" y="1952952"/>
            <a:ext cx="30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685B94-2241-9A0C-4BC3-5BDF2F2AF11F}"/>
              </a:ext>
            </a:extLst>
          </p:cNvPr>
          <p:cNvSpPr/>
          <p:nvPr/>
        </p:nvSpPr>
        <p:spPr bwMode="auto">
          <a:xfrm>
            <a:off x="5396190" y="2429142"/>
            <a:ext cx="209523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5E5883-C7A1-3B76-A31B-C2A0533E979B}"/>
              </a:ext>
            </a:extLst>
          </p:cNvPr>
          <p:cNvSpPr/>
          <p:nvPr/>
        </p:nvSpPr>
        <p:spPr bwMode="auto">
          <a:xfrm>
            <a:off x="7567619" y="3343428"/>
            <a:ext cx="219047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55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9144805-B563-54F7-B969-2F69389B3169}"/>
              </a:ext>
            </a:extLst>
          </p:cNvPr>
          <p:cNvGrpSpPr/>
          <p:nvPr/>
        </p:nvGrpSpPr>
        <p:grpSpPr>
          <a:xfrm>
            <a:off x="720000" y="972000"/>
            <a:ext cx="10800000" cy="4788793"/>
            <a:chOff x="720000" y="972000"/>
            <a:chExt cx="10800000" cy="478879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2D66032A-A6B3-DB77-8AA5-5D2D5EC3A9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345523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CE222166-77A5-8647-F58C-84A588EF41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686"/>
            <a:stretch/>
          </p:blipFill>
          <p:spPr>
            <a:xfrm>
              <a:off x="720000" y="4455921"/>
              <a:ext cx="10800000" cy="130487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264198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F6CC1-950B-6A6F-BBCF-D0CDA473BE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97"/>
          <a:stretch/>
        </p:blipFill>
        <p:spPr>
          <a:xfrm>
            <a:off x="696000" y="980728"/>
            <a:ext cx="10800000" cy="266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7F4E5C-B8FC-FB60-35E8-5A4ECC1E87A1}"/>
              </a:ext>
            </a:extLst>
          </p:cNvPr>
          <p:cNvSpPr/>
          <p:nvPr/>
        </p:nvSpPr>
        <p:spPr bwMode="auto">
          <a:xfrm>
            <a:off x="7372190" y="1060990"/>
            <a:ext cx="5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E703FF-454B-9B4E-5BAE-0B3B34BD7657}"/>
              </a:ext>
            </a:extLst>
          </p:cNvPr>
          <p:cNvSpPr/>
          <p:nvPr/>
        </p:nvSpPr>
        <p:spPr bwMode="auto">
          <a:xfrm>
            <a:off x="10724571" y="2013371"/>
            <a:ext cx="190476" cy="1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828416-15D3-BBC4-1D23-AE9B2B176F58}"/>
              </a:ext>
            </a:extLst>
          </p:cNvPr>
          <p:cNvSpPr/>
          <p:nvPr/>
        </p:nvSpPr>
        <p:spPr bwMode="auto">
          <a:xfrm>
            <a:off x="10676952" y="2422895"/>
            <a:ext cx="2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8DFFB3-7623-D772-8BCD-96200C104728}"/>
              </a:ext>
            </a:extLst>
          </p:cNvPr>
          <p:cNvSpPr/>
          <p:nvPr/>
        </p:nvSpPr>
        <p:spPr bwMode="auto">
          <a:xfrm>
            <a:off x="10667428" y="2870514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0BB058-6B0A-E621-5207-EC0D4BA3B164}"/>
              </a:ext>
            </a:extLst>
          </p:cNvPr>
          <p:cNvSpPr/>
          <p:nvPr/>
        </p:nvSpPr>
        <p:spPr bwMode="auto">
          <a:xfrm>
            <a:off x="10724571" y="3375276"/>
            <a:ext cx="190476" cy="1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73716E-8508-8D2E-0E96-F158BC64EAC9}"/>
              </a:ext>
            </a:extLst>
          </p:cNvPr>
          <p:cNvGrpSpPr/>
          <p:nvPr/>
        </p:nvGrpSpPr>
        <p:grpSpPr>
          <a:xfrm>
            <a:off x="696000" y="3662159"/>
            <a:ext cx="11135440" cy="2228571"/>
            <a:chOff x="720000" y="972000"/>
            <a:chExt cx="11135440" cy="2228571"/>
          </a:xfrm>
        </p:grpSpPr>
        <p:pic>
          <p:nvPicPr>
            <p:cNvPr id="9" name="img_16777215">
              <a:extLst>
                <a:ext uri="{FF2B5EF4-FFF2-40B4-BE49-F238E27FC236}">
                  <a16:creationId xmlns:a16="http://schemas.microsoft.com/office/drawing/2014/main" id="{7A497A97-C625-2B57-5C5F-8434056FA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99047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10" name="img_16777215">
              <a:extLst>
                <a:ext uri="{FF2B5EF4-FFF2-40B4-BE49-F238E27FC236}">
                  <a16:creationId xmlns:a16="http://schemas.microsoft.com/office/drawing/2014/main" id="{D788F713-20B2-5A06-F46F-1CBE37C3E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440" y="1962476"/>
              <a:ext cx="10800000" cy="123809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541207-80C6-3429-82A3-0D56386E9394}"/>
              </a:ext>
            </a:extLst>
          </p:cNvPr>
          <p:cNvSpPr/>
          <p:nvPr/>
        </p:nvSpPr>
        <p:spPr bwMode="auto">
          <a:xfrm>
            <a:off x="1279059" y="4585966"/>
            <a:ext cx="9961904" cy="333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F2B86B-E99A-33B0-4D1B-208DF30A09CC}"/>
              </a:ext>
            </a:extLst>
          </p:cNvPr>
          <p:cNvSpPr/>
          <p:nvPr/>
        </p:nvSpPr>
        <p:spPr bwMode="auto">
          <a:xfrm>
            <a:off x="993344" y="5109777"/>
            <a:ext cx="10247619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EBAAD6-6047-969E-1112-7656C8426EE1}"/>
              </a:ext>
            </a:extLst>
          </p:cNvPr>
          <p:cNvSpPr/>
          <p:nvPr/>
        </p:nvSpPr>
        <p:spPr bwMode="auto">
          <a:xfrm>
            <a:off x="993344" y="5566920"/>
            <a:ext cx="36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2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2B507-DCB0-4473-58B6-D05D061EDB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2A1505B-79E2-48A8-D49F-9CF488F5B3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78"/>
          <a:stretch/>
        </p:blipFill>
        <p:spPr>
          <a:xfrm>
            <a:off x="696000" y="5197560"/>
            <a:ext cx="10800000" cy="13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0392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03109-9B37-A454-BB3D-EB33BE4AA4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22"/>
          <a:stretch/>
        </p:blipFill>
        <p:spPr>
          <a:xfrm>
            <a:off x="839416" y="877889"/>
            <a:ext cx="10800000" cy="269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9683699-5858-C0E4-C141-C7CF88539F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573016"/>
            <a:ext cx="10800000" cy="312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7EE0D3-7F9A-5748-2E04-BE35FF9A65FA}"/>
              </a:ext>
            </a:extLst>
          </p:cNvPr>
          <p:cNvSpPr/>
          <p:nvPr/>
        </p:nvSpPr>
        <p:spPr bwMode="auto">
          <a:xfrm>
            <a:off x="3182273" y="4984258"/>
            <a:ext cx="5095238" cy="247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DC4EC3-17EC-85A5-6BAF-D35D13133348}"/>
              </a:ext>
            </a:extLst>
          </p:cNvPr>
          <p:cNvSpPr/>
          <p:nvPr/>
        </p:nvSpPr>
        <p:spPr bwMode="auto">
          <a:xfrm>
            <a:off x="10287035" y="5441959"/>
            <a:ext cx="552380" cy="21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037030-B1A9-BA87-9ECF-905BD8015861}"/>
              </a:ext>
            </a:extLst>
          </p:cNvPr>
          <p:cNvSpPr/>
          <p:nvPr/>
        </p:nvSpPr>
        <p:spPr bwMode="auto">
          <a:xfrm>
            <a:off x="3315606" y="5890124"/>
            <a:ext cx="2161904" cy="238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7A331E-7E32-77AD-365B-F3C32A709DC6}"/>
              </a:ext>
            </a:extLst>
          </p:cNvPr>
          <p:cNvSpPr/>
          <p:nvPr/>
        </p:nvSpPr>
        <p:spPr bwMode="auto">
          <a:xfrm>
            <a:off x="4191796" y="6338288"/>
            <a:ext cx="542857" cy="21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275968-6544-120B-A203-171A29095B34}"/>
              </a:ext>
            </a:extLst>
          </p:cNvPr>
          <p:cNvSpPr/>
          <p:nvPr/>
        </p:nvSpPr>
        <p:spPr bwMode="auto">
          <a:xfrm>
            <a:off x="7906082" y="6328753"/>
            <a:ext cx="1295238" cy="238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9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FADF1-8395-D7C3-F7A2-1AAB0F3F1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D8339-E6B3-344A-3677-0799A7C04E74}"/>
              </a:ext>
            </a:extLst>
          </p:cNvPr>
          <p:cNvSpPr/>
          <p:nvPr/>
        </p:nvSpPr>
        <p:spPr bwMode="auto">
          <a:xfrm>
            <a:off x="10700952" y="2381523"/>
            <a:ext cx="2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5066DC-FCA4-C47D-3008-2E2AECA977F1}"/>
              </a:ext>
            </a:extLst>
          </p:cNvPr>
          <p:cNvSpPr/>
          <p:nvPr/>
        </p:nvSpPr>
        <p:spPr bwMode="auto">
          <a:xfrm>
            <a:off x="10691428" y="3276761"/>
            <a:ext cx="26666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1112AD-23EC-BBD6-306F-4003B1D6D3FD}"/>
              </a:ext>
            </a:extLst>
          </p:cNvPr>
          <p:cNvSpPr/>
          <p:nvPr/>
        </p:nvSpPr>
        <p:spPr bwMode="auto">
          <a:xfrm>
            <a:off x="10748571" y="3762476"/>
            <a:ext cx="190476" cy="1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6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2023-12-25T16:27:37Z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