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6" r:id="rId4"/>
    <p:sldId id="364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340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50431-30CD-DF5E-2BBA-459CF377E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/>
        </p:blipFill>
        <p:spPr>
          <a:xfrm>
            <a:off x="4308100" y="3048048"/>
            <a:ext cx="3575800" cy="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5D104-ABF9-180F-74E2-F9FADDF63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7229"/>
            <a:ext cx="10800000" cy="3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CF90D5-DF52-733C-6B3B-85922DF4A3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98"/>
          <a:stretch/>
        </p:blipFill>
        <p:spPr>
          <a:xfrm>
            <a:off x="696000" y="4581129"/>
            <a:ext cx="10800000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0CDB0-A512-6B3A-F984-70B2AF3F2862}"/>
              </a:ext>
            </a:extLst>
          </p:cNvPr>
          <p:cNvSpPr/>
          <p:nvPr/>
        </p:nvSpPr>
        <p:spPr bwMode="auto">
          <a:xfrm>
            <a:off x="9038857" y="4886502"/>
            <a:ext cx="1942857" cy="2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2861D-D987-7507-A5CB-CC501D0F07E3}"/>
              </a:ext>
            </a:extLst>
          </p:cNvPr>
          <p:cNvSpPr/>
          <p:nvPr/>
        </p:nvSpPr>
        <p:spPr bwMode="auto">
          <a:xfrm>
            <a:off x="8115047" y="5315935"/>
            <a:ext cx="2885713" cy="2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BBFA2C-3617-E362-523D-BA7B1453BBAB}"/>
              </a:ext>
            </a:extLst>
          </p:cNvPr>
          <p:cNvSpPr/>
          <p:nvPr/>
        </p:nvSpPr>
        <p:spPr bwMode="auto">
          <a:xfrm>
            <a:off x="8115047" y="5745368"/>
            <a:ext cx="2695237" cy="2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2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9D4F1B8-DE08-F633-53F5-D7DC47BC177F}"/>
              </a:ext>
            </a:extLst>
          </p:cNvPr>
          <p:cNvGrpSpPr/>
          <p:nvPr/>
        </p:nvGrpSpPr>
        <p:grpSpPr>
          <a:xfrm>
            <a:off x="839416" y="935777"/>
            <a:ext cx="10800000" cy="5756413"/>
            <a:chOff x="839416" y="935777"/>
            <a:chExt cx="10800000" cy="575641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5AA7446-279B-2CA0-C2E2-745EDACCFD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731"/>
            <a:stretch/>
          </p:blipFill>
          <p:spPr>
            <a:xfrm>
              <a:off x="839416" y="935777"/>
              <a:ext cx="10800000" cy="206117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7771B26-03E6-B776-8559-CC19BD7F7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6" y="2996952"/>
              <a:ext cx="10800000" cy="36952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82B44-5CE8-41E7-5627-39DDDDABBB3B}"/>
              </a:ext>
            </a:extLst>
          </p:cNvPr>
          <p:cNvSpPr/>
          <p:nvPr/>
        </p:nvSpPr>
        <p:spPr bwMode="auto">
          <a:xfrm>
            <a:off x="2677511" y="4520761"/>
            <a:ext cx="16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A5BC11-3AA0-29D3-EC13-1A8B098C0F94}"/>
              </a:ext>
            </a:extLst>
          </p:cNvPr>
          <p:cNvSpPr/>
          <p:nvPr/>
        </p:nvSpPr>
        <p:spPr bwMode="auto">
          <a:xfrm>
            <a:off x="6848939" y="4520761"/>
            <a:ext cx="16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ED6890-C201-F8BF-ED31-A61F15C1130F}"/>
              </a:ext>
            </a:extLst>
          </p:cNvPr>
          <p:cNvSpPr/>
          <p:nvPr/>
        </p:nvSpPr>
        <p:spPr bwMode="auto">
          <a:xfrm>
            <a:off x="2429892" y="4949332"/>
            <a:ext cx="1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4A44F9-9031-244C-D70F-E405F9AE0CAF}"/>
              </a:ext>
            </a:extLst>
          </p:cNvPr>
          <p:cNvSpPr/>
          <p:nvPr/>
        </p:nvSpPr>
        <p:spPr bwMode="auto">
          <a:xfrm>
            <a:off x="6601320" y="4949332"/>
            <a:ext cx="103809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0B584A-2BC2-2234-2AF7-BD458077BEFF}"/>
              </a:ext>
            </a:extLst>
          </p:cNvPr>
          <p:cNvSpPr/>
          <p:nvPr/>
        </p:nvSpPr>
        <p:spPr bwMode="auto">
          <a:xfrm>
            <a:off x="7039416" y="5482666"/>
            <a:ext cx="10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803ED3-6E76-71CA-4BA1-8BB9E7028DD4}"/>
              </a:ext>
            </a:extLst>
          </p:cNvPr>
          <p:cNvSpPr/>
          <p:nvPr/>
        </p:nvSpPr>
        <p:spPr bwMode="auto">
          <a:xfrm>
            <a:off x="10563225" y="5501713"/>
            <a:ext cx="523809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0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3D48F-6E22-354E-6C31-7A55AFD48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8C87F-6074-DA06-B131-F82D67C50E3B}"/>
              </a:ext>
            </a:extLst>
          </p:cNvPr>
          <p:cNvSpPr/>
          <p:nvPr/>
        </p:nvSpPr>
        <p:spPr bwMode="auto">
          <a:xfrm>
            <a:off x="6196190" y="2105333"/>
            <a:ext cx="43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49006-94DF-02A8-20C8-A0A4292A3264}"/>
              </a:ext>
            </a:extLst>
          </p:cNvPr>
          <p:cNvSpPr/>
          <p:nvPr/>
        </p:nvSpPr>
        <p:spPr bwMode="auto">
          <a:xfrm>
            <a:off x="6215238" y="2610095"/>
            <a:ext cx="48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DD7E6-46E9-003E-22ED-9E6100BDB802}"/>
              </a:ext>
            </a:extLst>
          </p:cNvPr>
          <p:cNvSpPr/>
          <p:nvPr/>
        </p:nvSpPr>
        <p:spPr bwMode="auto">
          <a:xfrm>
            <a:off x="1081904" y="3314857"/>
            <a:ext cx="38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2E02F9-9409-22AD-5D2E-632AC2E96A49}"/>
              </a:ext>
            </a:extLst>
          </p:cNvPr>
          <p:cNvSpPr/>
          <p:nvPr/>
        </p:nvSpPr>
        <p:spPr bwMode="auto">
          <a:xfrm>
            <a:off x="6205714" y="4019619"/>
            <a:ext cx="43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58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2023-12-25T15:38:14Z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