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7" r:id="rId3"/>
    <p:sldId id="366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724" y="6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1BB99-7F21-03FE-69FE-8E6805078C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16710"/>
          <a:stretch/>
        </p:blipFill>
        <p:spPr>
          <a:xfrm>
            <a:off x="4308100" y="3100600"/>
            <a:ext cx="35758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C7B60-970D-470D-BAF1-8CDB4380F7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30DFEA-2911-C423-D1A0-3396E89EDC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29"/>
          <a:stretch/>
        </p:blipFill>
        <p:spPr>
          <a:xfrm>
            <a:off x="720000" y="3733904"/>
            <a:ext cx="10800000" cy="228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9177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3C35D-FF7D-8838-2704-B5F80D9158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4992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E70FBEC5-4F7C-C4AA-797D-51BCB19D28EA}"/>
              </a:ext>
            </a:extLst>
          </p:cNvPr>
          <p:cNvGrpSpPr/>
          <p:nvPr/>
        </p:nvGrpSpPr>
        <p:grpSpPr>
          <a:xfrm>
            <a:off x="696000" y="692696"/>
            <a:ext cx="10800000" cy="5940670"/>
            <a:chOff x="696000" y="692696"/>
            <a:chExt cx="10800000" cy="594067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D9C0F831-4065-AFD5-7AF1-5FAF741961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218"/>
            <a:stretch/>
          </p:blipFill>
          <p:spPr>
            <a:xfrm>
              <a:off x="696000" y="692696"/>
              <a:ext cx="10800000" cy="180130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B4615977-DB64-CC8F-3F35-CB96E2B9C1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2500033"/>
              <a:ext cx="10800000" cy="413333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E12F24-E37F-1B07-0E85-AD6CAFFD6347}"/>
              </a:ext>
            </a:extLst>
          </p:cNvPr>
          <p:cNvSpPr/>
          <p:nvPr/>
        </p:nvSpPr>
        <p:spPr bwMode="auto">
          <a:xfrm>
            <a:off x="3562666" y="2671461"/>
            <a:ext cx="1038095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863837-1352-B046-7B14-52E0030DDC7A}"/>
              </a:ext>
            </a:extLst>
          </p:cNvPr>
          <p:cNvSpPr/>
          <p:nvPr/>
        </p:nvSpPr>
        <p:spPr bwMode="auto">
          <a:xfrm>
            <a:off x="5962666" y="3138128"/>
            <a:ext cx="55238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B34F60-CFEB-B7F0-76AF-2B9C26569804}"/>
              </a:ext>
            </a:extLst>
          </p:cNvPr>
          <p:cNvSpPr/>
          <p:nvPr/>
        </p:nvSpPr>
        <p:spPr bwMode="auto">
          <a:xfrm>
            <a:off x="6086476" y="4480985"/>
            <a:ext cx="435238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8B3D1C-3E11-ECB5-44E1-CA5FBB9784CF}"/>
              </a:ext>
            </a:extLst>
          </p:cNvPr>
          <p:cNvSpPr/>
          <p:nvPr/>
        </p:nvSpPr>
        <p:spPr bwMode="auto">
          <a:xfrm>
            <a:off x="3457904" y="4938128"/>
            <a:ext cx="2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757C8C-D391-43E5-4D8C-87E2C7543630}"/>
              </a:ext>
            </a:extLst>
          </p:cNvPr>
          <p:cNvSpPr/>
          <p:nvPr/>
        </p:nvSpPr>
        <p:spPr bwMode="auto">
          <a:xfrm>
            <a:off x="1267428" y="5852413"/>
            <a:ext cx="9933333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EEC7E3-FE60-FCE4-E880-CC24D85F7CBB}"/>
              </a:ext>
            </a:extLst>
          </p:cNvPr>
          <p:cNvSpPr/>
          <p:nvPr/>
        </p:nvSpPr>
        <p:spPr bwMode="auto">
          <a:xfrm>
            <a:off x="1019809" y="6319080"/>
            <a:ext cx="509523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2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2023-12-25T15:54:43Z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