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2" r:id="rId3"/>
    <p:sldId id="371" r:id="rId4"/>
    <p:sldId id="370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A2852-ED57-DCC8-AFB6-59AF905C8D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/>
        </p:blipFill>
        <p:spPr>
          <a:xfrm>
            <a:off x="2219868" y="3048048"/>
            <a:ext cx="7752264" cy="7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FEF19A9-8F2C-1148-7909-72B4FF90C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980728"/>
            <a:ext cx="10109603" cy="258655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8557571-8DB2-94B3-FDCB-38A051DF28D1}"/>
              </a:ext>
            </a:extLst>
          </p:cNvPr>
          <p:cNvSpPr txBox="1"/>
          <p:nvPr/>
        </p:nvSpPr>
        <p:spPr>
          <a:xfrm>
            <a:off x="2639616" y="270892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72208E-48C0-5C77-EA4D-11DB1DF10087}"/>
              </a:ext>
            </a:extLst>
          </p:cNvPr>
          <p:cNvSpPr txBox="1"/>
          <p:nvPr/>
        </p:nvSpPr>
        <p:spPr>
          <a:xfrm>
            <a:off x="4295800" y="270671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6A175B-81AF-5FC4-3CFC-23077C032A18}"/>
              </a:ext>
            </a:extLst>
          </p:cNvPr>
          <p:cNvSpPr txBox="1"/>
          <p:nvPr/>
        </p:nvSpPr>
        <p:spPr>
          <a:xfrm>
            <a:off x="6726916" y="270671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5F275F-3FA2-4A22-A7A5-3988573D1550}"/>
              </a:ext>
            </a:extLst>
          </p:cNvPr>
          <p:cNvSpPr txBox="1"/>
          <p:nvPr/>
        </p:nvSpPr>
        <p:spPr>
          <a:xfrm>
            <a:off x="9552384" y="270671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194081-C66E-649F-6039-9DBAE569314A}"/>
              </a:ext>
            </a:extLst>
          </p:cNvPr>
          <p:cNvSpPr txBox="1"/>
          <p:nvPr/>
        </p:nvSpPr>
        <p:spPr>
          <a:xfrm>
            <a:off x="1628948" y="3228945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84253CA-97EC-7A59-7F74-D9F53991F37C}"/>
              </a:ext>
            </a:extLst>
          </p:cNvPr>
          <p:cNvSpPr txBox="1"/>
          <p:nvPr/>
        </p:nvSpPr>
        <p:spPr>
          <a:xfrm>
            <a:off x="4295800" y="322558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6DCC2F-364E-518A-0DE7-30E3AA054DE3}"/>
              </a:ext>
            </a:extLst>
          </p:cNvPr>
          <p:cNvSpPr txBox="1"/>
          <p:nvPr/>
        </p:nvSpPr>
        <p:spPr>
          <a:xfrm>
            <a:off x="7896200" y="322558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7E49FF-85C1-45B2-6D7F-D16752352513}"/>
              </a:ext>
            </a:extLst>
          </p:cNvPr>
          <p:cNvSpPr txBox="1"/>
          <p:nvPr/>
        </p:nvSpPr>
        <p:spPr>
          <a:xfrm>
            <a:off x="9406020" y="324353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414920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6F163-0044-8D1D-9DE1-C90745646E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4F4D3-708C-2436-12BA-BEE7DDC59287}"/>
              </a:ext>
            </a:extLst>
          </p:cNvPr>
          <p:cNvSpPr/>
          <p:nvPr/>
        </p:nvSpPr>
        <p:spPr bwMode="auto">
          <a:xfrm>
            <a:off x="5177142" y="1162859"/>
            <a:ext cx="209523" cy="200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12590E-5AE7-3E9A-5FBA-FB676BF35D16}"/>
              </a:ext>
            </a:extLst>
          </p:cNvPr>
          <p:cNvSpPr/>
          <p:nvPr/>
        </p:nvSpPr>
        <p:spPr bwMode="auto">
          <a:xfrm>
            <a:off x="1824761" y="2851961"/>
            <a:ext cx="285714" cy="209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496633-CA9A-6183-EB9A-6A76C2BB038D}"/>
              </a:ext>
            </a:extLst>
          </p:cNvPr>
          <p:cNvSpPr/>
          <p:nvPr/>
        </p:nvSpPr>
        <p:spPr bwMode="auto">
          <a:xfrm>
            <a:off x="3100952" y="2832875"/>
            <a:ext cx="276190" cy="248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332BBD-AD15-F881-D38B-B065AA8C49B2}"/>
              </a:ext>
            </a:extLst>
          </p:cNvPr>
          <p:cNvSpPr/>
          <p:nvPr/>
        </p:nvSpPr>
        <p:spPr bwMode="auto">
          <a:xfrm>
            <a:off x="4624761" y="2832875"/>
            <a:ext cx="285714" cy="238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C2682F-980A-4F28-3D57-98A6B536F738}"/>
              </a:ext>
            </a:extLst>
          </p:cNvPr>
          <p:cNvSpPr/>
          <p:nvPr/>
        </p:nvSpPr>
        <p:spPr bwMode="auto">
          <a:xfrm>
            <a:off x="5920000" y="2851961"/>
            <a:ext cx="266666" cy="200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4F484C-02A4-9D3D-A6D3-3AF720441CEF}"/>
              </a:ext>
            </a:extLst>
          </p:cNvPr>
          <p:cNvSpPr/>
          <p:nvPr/>
        </p:nvSpPr>
        <p:spPr bwMode="auto">
          <a:xfrm>
            <a:off x="7681904" y="2842418"/>
            <a:ext cx="257142" cy="219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4ED126-7981-003D-1C73-57A4437E7BAE}"/>
              </a:ext>
            </a:extLst>
          </p:cNvPr>
          <p:cNvSpPr/>
          <p:nvPr/>
        </p:nvSpPr>
        <p:spPr bwMode="auto">
          <a:xfrm>
            <a:off x="8948571" y="2842418"/>
            <a:ext cx="266666" cy="219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5A5E4F-D319-647B-6D40-70BEA37914C3}"/>
              </a:ext>
            </a:extLst>
          </p:cNvPr>
          <p:cNvSpPr/>
          <p:nvPr/>
        </p:nvSpPr>
        <p:spPr bwMode="auto">
          <a:xfrm>
            <a:off x="6510476" y="3357738"/>
            <a:ext cx="1057142" cy="238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56A0AA-000F-FA02-42F1-36959366DBEF}"/>
              </a:ext>
            </a:extLst>
          </p:cNvPr>
          <p:cNvSpPr/>
          <p:nvPr/>
        </p:nvSpPr>
        <p:spPr bwMode="auto">
          <a:xfrm>
            <a:off x="4215238" y="3873057"/>
            <a:ext cx="1066666" cy="248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3D8903-D0CF-54B0-53AE-54CC14DEEF0E}"/>
              </a:ext>
            </a:extLst>
          </p:cNvPr>
          <p:cNvSpPr/>
          <p:nvPr/>
        </p:nvSpPr>
        <p:spPr bwMode="auto">
          <a:xfrm>
            <a:off x="3720000" y="4397920"/>
            <a:ext cx="1047619" cy="238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74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64533-E271-6292-1E36-69DCCAFEB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87302"/>
            <a:ext cx="10800000" cy="26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FDE7C6-549B-B819-E041-6E1733775C87}"/>
              </a:ext>
            </a:extLst>
          </p:cNvPr>
          <p:cNvSpPr/>
          <p:nvPr/>
        </p:nvSpPr>
        <p:spPr bwMode="auto">
          <a:xfrm>
            <a:off x="4772190" y="1106349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1C4AF19-BB64-4FDD-100A-45938CF2C4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573016"/>
            <a:ext cx="10800000" cy="27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9D2AE8-35F5-8825-5237-D3C768DCE337}"/>
              </a:ext>
            </a:extLst>
          </p:cNvPr>
          <p:cNvSpPr/>
          <p:nvPr/>
        </p:nvSpPr>
        <p:spPr bwMode="auto">
          <a:xfrm>
            <a:off x="1267428" y="4849206"/>
            <a:ext cx="447619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A478F6-D06D-76C8-960F-C00A9D1E5BBE}"/>
              </a:ext>
            </a:extLst>
          </p:cNvPr>
          <p:cNvSpPr/>
          <p:nvPr/>
        </p:nvSpPr>
        <p:spPr bwMode="auto">
          <a:xfrm>
            <a:off x="9934095" y="5373016"/>
            <a:ext cx="130476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9C2137-7444-4386-5698-5771B77B1BFA}"/>
              </a:ext>
            </a:extLst>
          </p:cNvPr>
          <p:cNvSpPr/>
          <p:nvPr/>
        </p:nvSpPr>
        <p:spPr bwMode="auto">
          <a:xfrm>
            <a:off x="1010285" y="5896825"/>
            <a:ext cx="52380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D843BD-F441-A6FB-C299-D1A8598D2C01}"/>
              </a:ext>
            </a:extLst>
          </p:cNvPr>
          <p:cNvSpPr/>
          <p:nvPr/>
        </p:nvSpPr>
        <p:spPr bwMode="auto">
          <a:xfrm>
            <a:off x="2153142" y="5887301"/>
            <a:ext cx="23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59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90C532-9369-A3FA-D440-3F9F22E0BC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99DA1A-5867-1569-0CD3-C27FC92D54C2}"/>
              </a:ext>
            </a:extLst>
          </p:cNvPr>
          <p:cNvSpPr/>
          <p:nvPr/>
        </p:nvSpPr>
        <p:spPr bwMode="auto">
          <a:xfrm>
            <a:off x="6320000" y="1648190"/>
            <a:ext cx="4209523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724BE-962B-332E-BE40-FEA00E183212}"/>
              </a:ext>
            </a:extLst>
          </p:cNvPr>
          <p:cNvSpPr/>
          <p:nvPr/>
        </p:nvSpPr>
        <p:spPr bwMode="auto">
          <a:xfrm>
            <a:off x="7567619" y="2172000"/>
            <a:ext cx="369523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D3B58B-162F-1477-C5C7-7E644221BBF5}"/>
              </a:ext>
            </a:extLst>
          </p:cNvPr>
          <p:cNvSpPr/>
          <p:nvPr/>
        </p:nvSpPr>
        <p:spPr bwMode="auto">
          <a:xfrm>
            <a:off x="1053333" y="2695809"/>
            <a:ext cx="29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2C3D9C-F13D-CFCF-CBE6-EACC75706B7F}"/>
              </a:ext>
            </a:extLst>
          </p:cNvPr>
          <p:cNvSpPr/>
          <p:nvPr/>
        </p:nvSpPr>
        <p:spPr bwMode="auto">
          <a:xfrm>
            <a:off x="3624761" y="3229142"/>
            <a:ext cx="504761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133E6C-3720-36BB-8F59-043CF19DF2C8}"/>
              </a:ext>
            </a:extLst>
          </p:cNvPr>
          <p:cNvSpPr/>
          <p:nvPr/>
        </p:nvSpPr>
        <p:spPr bwMode="auto">
          <a:xfrm>
            <a:off x="6167619" y="3210095"/>
            <a:ext cx="102857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60DE61-8DDB-8779-29B5-1EA2EBDF51C1}"/>
              </a:ext>
            </a:extLst>
          </p:cNvPr>
          <p:cNvSpPr/>
          <p:nvPr/>
        </p:nvSpPr>
        <p:spPr bwMode="auto">
          <a:xfrm>
            <a:off x="2567619" y="3733904"/>
            <a:ext cx="256190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DF92E1-0763-D44C-2211-38DFE3317D2C}"/>
              </a:ext>
            </a:extLst>
          </p:cNvPr>
          <p:cNvSpPr/>
          <p:nvPr/>
        </p:nvSpPr>
        <p:spPr bwMode="auto">
          <a:xfrm>
            <a:off x="7272380" y="3733904"/>
            <a:ext cx="125714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1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B6D36-EB43-8B80-5E4B-14A9CFC7A3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3187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9A0A0-04B5-BA7A-8BC5-8061576B5C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0565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2EE32-19BA-6C67-EF9F-761757A839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CB8C1-3094-B72C-A7FC-895922F63A7C}"/>
              </a:ext>
            </a:extLst>
          </p:cNvPr>
          <p:cNvSpPr/>
          <p:nvPr/>
        </p:nvSpPr>
        <p:spPr bwMode="auto">
          <a:xfrm>
            <a:off x="2443809" y="1486285"/>
            <a:ext cx="50476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AB8F9F-5F45-51F4-4ECF-0725730AAA65}"/>
              </a:ext>
            </a:extLst>
          </p:cNvPr>
          <p:cNvSpPr/>
          <p:nvPr/>
        </p:nvSpPr>
        <p:spPr bwMode="auto">
          <a:xfrm>
            <a:off x="5500952" y="1476761"/>
            <a:ext cx="4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70E525-9B7D-15C8-0490-FB77482FEFAC}"/>
              </a:ext>
            </a:extLst>
          </p:cNvPr>
          <p:cNvSpPr/>
          <p:nvPr/>
        </p:nvSpPr>
        <p:spPr bwMode="auto">
          <a:xfrm>
            <a:off x="5920000" y="2352952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E6F6E8-9156-0043-A605-5FB020046315}"/>
              </a:ext>
            </a:extLst>
          </p:cNvPr>
          <p:cNvSpPr/>
          <p:nvPr/>
        </p:nvSpPr>
        <p:spPr bwMode="auto">
          <a:xfrm>
            <a:off x="6491428" y="4857714"/>
            <a:ext cx="476190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582DDD-2FB1-3FA6-408B-50D66A37A573}"/>
              </a:ext>
            </a:extLst>
          </p:cNvPr>
          <p:cNvSpPr/>
          <p:nvPr/>
        </p:nvSpPr>
        <p:spPr bwMode="auto">
          <a:xfrm>
            <a:off x="1053333" y="5267238"/>
            <a:ext cx="22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89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15A1E-696F-824E-B9A4-984A0EBDAE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9542D3-7F08-8A96-2CFB-7805CAFE1BEC}"/>
              </a:ext>
            </a:extLst>
          </p:cNvPr>
          <p:cNvSpPr/>
          <p:nvPr/>
        </p:nvSpPr>
        <p:spPr bwMode="auto">
          <a:xfrm>
            <a:off x="1443809" y="2819619"/>
            <a:ext cx="980952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9D39E9-61E5-3BD5-EE02-1FC359460A4F}"/>
              </a:ext>
            </a:extLst>
          </p:cNvPr>
          <p:cNvSpPr/>
          <p:nvPr/>
        </p:nvSpPr>
        <p:spPr bwMode="auto">
          <a:xfrm>
            <a:off x="1196190" y="3238666"/>
            <a:ext cx="420952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5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8</Words>
  <Application>Microsoft Office PowerPoint</Application>
  <PresentationFormat>宽屏</PresentationFormat>
  <Paragraphs>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2023-12-26T15:37:01Z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