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2" r:id="rId5"/>
    <p:sldId id="391" r:id="rId6"/>
    <p:sldId id="390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5" r:id="rId17"/>
    <p:sldId id="374" r:id="rId18"/>
    <p:sldId id="373" r:id="rId19"/>
    <p:sldId id="372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897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99536"/>
            <a:ext cx="10800000" cy="265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679666"/>
            <a:ext cx="3828571" cy="3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9497" y="4869160"/>
            <a:ext cx="9912504" cy="491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4285" y="5751559"/>
            <a:ext cx="2638095" cy="39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1953991"/>
            <a:ext cx="5676190" cy="390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1428" y="2716703"/>
            <a:ext cx="5857142" cy="4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5033440"/>
            <a:ext cx="6304761" cy="390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047" y="1849800"/>
            <a:ext cx="1638094" cy="38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05714" y="3471823"/>
            <a:ext cx="6458638" cy="173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7619" y="1239082"/>
            <a:ext cx="4342857" cy="38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1887710"/>
            <a:ext cx="10237715" cy="505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2765267"/>
            <a:ext cx="10009523" cy="3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2857" y="3537898"/>
            <a:ext cx="2200000" cy="3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72380" y="4300991"/>
            <a:ext cx="6590476" cy="3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2380" y="5083161"/>
            <a:ext cx="10019047" cy="38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24761" y="5874869"/>
            <a:ext cx="609523" cy="333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559496" y="548680"/>
            <a:ext cx="8928392" cy="6150057"/>
            <a:chOff x="696000" y="908720"/>
            <a:chExt cx="10800000" cy="743925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 b="166"/>
            <a:stretch>
              <a:fillRect/>
            </a:stretch>
          </p:blipFill>
          <p:spPr>
            <a:xfrm>
              <a:off x="2999655" y="908720"/>
              <a:ext cx="6675933" cy="6480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grpSp>
          <p:nvGrpSpPr>
            <p:cNvPr id="2" name="组合 1"/>
            <p:cNvGrpSpPr/>
            <p:nvPr/>
          </p:nvGrpSpPr>
          <p:grpSpPr>
            <a:xfrm>
              <a:off x="696000" y="1556792"/>
              <a:ext cx="10800000" cy="6791186"/>
              <a:chOff x="720000" y="972000"/>
              <a:chExt cx="10800000" cy="6791186"/>
            </a:xfrm>
          </p:grpSpPr>
          <p:pic>
            <p:nvPicPr>
              <p:cNvPr id="4" name="img_1677721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0000" y="972000"/>
                <a:ext cx="10800000" cy="2214915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</p:spPr>
          </p:pic>
          <p:pic>
            <p:nvPicPr>
              <p:cNvPr id="5" name="img_16777215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0000" y="3186915"/>
                <a:ext cx="10800000" cy="4576271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</p:spPr>
          </p:pic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83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4280" y="1825627"/>
            <a:ext cx="1083712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5747" y="2554302"/>
            <a:ext cx="927657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8368" y="4581262"/>
            <a:ext cx="8063432" cy="49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95336" y="5309936"/>
            <a:ext cx="4323235" cy="49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412" y="780296"/>
            <a:ext cx="9576481" cy="576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9536" y="544522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172" y="836712"/>
            <a:ext cx="11053656" cy="56649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408" y="443711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631504" y="692696"/>
            <a:ext cx="8595972" cy="5976664"/>
            <a:chOff x="839416" y="1529673"/>
            <a:chExt cx="9151885" cy="636318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251" b="555"/>
            <a:stretch>
              <a:fillRect/>
            </a:stretch>
          </p:blipFill>
          <p:spPr>
            <a:xfrm>
              <a:off x="986866" y="1529673"/>
              <a:ext cx="8856984" cy="60318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2132856"/>
              <a:ext cx="9151885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18283"/>
            <a:ext cx="9965982" cy="5827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23592" y="263691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000" y="473702"/>
            <a:ext cx="10800000" cy="6169689"/>
            <a:chOff x="696000" y="473702"/>
            <a:chExt cx="10800000" cy="616968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/>
            <a:stretch>
              <a:fillRect/>
            </a:stretch>
          </p:blipFill>
          <p:spPr>
            <a:xfrm>
              <a:off x="3011956" y="473702"/>
              <a:ext cx="6024072" cy="6510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124744"/>
              <a:ext cx="10800000" cy="55186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80928"/>
            <a:ext cx="3879377" cy="1042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149080"/>
            <a:ext cx="3879377" cy="10423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552380"/>
            <a:ext cx="3879377" cy="1042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97858" y="764704"/>
            <a:ext cx="8794387" cy="5673913"/>
            <a:chOff x="1297858" y="764704"/>
            <a:chExt cx="8794387" cy="567391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994"/>
            <a:stretch>
              <a:fillRect/>
            </a:stretch>
          </p:blipFill>
          <p:spPr>
            <a:xfrm>
              <a:off x="1415480" y="764704"/>
              <a:ext cx="8676765" cy="31683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7858" y="3951064"/>
              <a:ext cx="8758991" cy="2487553"/>
            </a:xfrm>
            <a:prstGeom prst="rect">
              <a:avLst/>
            </a:prstGeom>
          </p:spPr>
        </p:pic>
      </p:grpSp>
      <p:sp useBgFill="1">
        <p:nvSpPr>
          <p:cNvPr id="4" name="矩形 3"/>
          <p:cNvSpPr/>
          <p:nvPr/>
        </p:nvSpPr>
        <p:spPr bwMode="auto">
          <a:xfrm>
            <a:off x="6656736" y="1829384"/>
            <a:ext cx="1553248" cy="29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00209" y="2465129"/>
            <a:ext cx="1017645" cy="29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93182" y="3085555"/>
            <a:ext cx="1958776" cy="31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59496" y="537321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5520" y="609329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02269" y="548680"/>
            <a:ext cx="9744676" cy="6171983"/>
            <a:chOff x="1202269" y="548680"/>
            <a:chExt cx="9744676" cy="61719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2269" y="3310037"/>
              <a:ext cx="9574251" cy="3410626"/>
            </a:xfrm>
            <a:prstGeom prst="rect">
              <a:avLst/>
            </a:prstGeom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5055" y="548680"/>
              <a:ext cx="9701890" cy="286671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>
        <p:nvSpPr>
          <p:cNvPr id="8" name="文本框 7"/>
          <p:cNvSpPr txBox="1"/>
          <p:nvPr/>
        </p:nvSpPr>
        <p:spPr>
          <a:xfrm>
            <a:off x="8112224" y="501535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90897"/>
                </a:solidFill>
              </a:rPr>
              <a:t>√</a:t>
            </a:r>
            <a:endParaRPr lang="zh-CN" altLang="en-US" sz="2800" dirty="0">
              <a:solidFill>
                <a:srgbClr val="F90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988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4238" y="1434681"/>
            <a:ext cx="2639405" cy="42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5485" y="2201340"/>
            <a:ext cx="1712046" cy="30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23128" y="1997568"/>
            <a:ext cx="2533382" cy="5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60091" y="2193406"/>
            <a:ext cx="2465028" cy="33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47190" y="2851918"/>
            <a:ext cx="2021165" cy="32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64235" y="4727243"/>
            <a:ext cx="8060884" cy="42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31337" y="5485968"/>
            <a:ext cx="8362078" cy="32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55116" y="6144480"/>
            <a:ext cx="808466" cy="30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3333" y="3591106"/>
            <a:ext cx="9666666" cy="39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4372077"/>
            <a:ext cx="10038095" cy="40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5085185"/>
            <a:ext cx="8116940" cy="46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76" y="2060848"/>
            <a:ext cx="3879377" cy="10423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48298"/>
            <a:ext cx="1963440" cy="1017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2125850"/>
            <a:ext cx="304761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6000" y="714979"/>
            <a:ext cx="11279456" cy="6026390"/>
            <a:chOff x="696000" y="714979"/>
            <a:chExt cx="11279456" cy="602639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714979"/>
              <a:ext cx="10800000" cy="23790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844584"/>
              <a:ext cx="10800000" cy="23364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89"/>
            <a:stretch>
              <a:fillRect/>
            </a:stretch>
          </p:blipFill>
          <p:spPr>
            <a:xfrm>
              <a:off x="1175456" y="5181035"/>
              <a:ext cx="10800000" cy="156033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auto">
          <a:xfrm>
            <a:off x="7453122" y="934729"/>
            <a:ext cx="285714" cy="29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43619" y="3054387"/>
            <a:ext cx="295238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29523" y="1153041"/>
            <a:ext cx="333333" cy="285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20000" y="2019804"/>
            <a:ext cx="295238" cy="28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117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97863" y="987525"/>
            <a:ext cx="229056" cy="22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877720"/>
            <a:ext cx="400001" cy="1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24761" y="1868186"/>
            <a:ext cx="380952" cy="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96190" y="2678567"/>
            <a:ext cx="152380" cy="2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39047" y="3403144"/>
            <a:ext cx="438095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1904" y="4251661"/>
            <a:ext cx="323809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00456" y="4221088"/>
            <a:ext cx="481447" cy="32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81904" y="5004838"/>
            <a:ext cx="2019047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2023-12-27T14:34:06Z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