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1" r:id="rId4"/>
    <p:sldId id="389" r:id="rId5"/>
    <p:sldId id="388" r:id="rId6"/>
    <p:sldId id="387" r:id="rId7"/>
    <p:sldId id="385" r:id="rId8"/>
    <p:sldId id="384" r:id="rId9"/>
    <p:sldId id="383" r:id="rId10"/>
    <p:sldId id="382" r:id="rId11"/>
    <p:sldId id="392" r:id="rId12"/>
    <p:sldId id="379" r:id="rId13"/>
    <p:sldId id="378" r:id="rId14"/>
    <p:sldId id="377" r:id="rId15"/>
    <p:sldId id="376" r:id="rId16"/>
    <p:sldId id="375" r:id="rId17"/>
    <p:sldId id="373" r:id="rId18"/>
    <p:sldId id="372" r:id="rId19"/>
    <p:sldId id="371" r:id="rId20"/>
    <p:sldId id="370" r:id="rId21"/>
    <p:sldId id="369" r:id="rId22"/>
    <p:sldId id="368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0" d="100"/>
          <a:sy n="90" d="100"/>
        </p:scale>
        <p:origin x="9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120831"/>
            <a:ext cx="10800000" cy="2616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27448" y="940359"/>
            <a:ext cx="10800000" cy="5063556"/>
            <a:chOff x="1127448" y="940359"/>
            <a:chExt cx="10800000" cy="5063556"/>
          </a:xfrm>
        </p:grpSpPr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284"/>
            <a:stretch>
              <a:fillRect/>
            </a:stretch>
          </p:blipFill>
          <p:spPr>
            <a:xfrm>
              <a:off x="1127448" y="940359"/>
              <a:ext cx="10800000" cy="248864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7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7448" y="3429000"/>
              <a:ext cx="10800000" cy="257491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6" name="矩形 5"/>
          <p:cNvSpPr/>
          <p:nvPr/>
        </p:nvSpPr>
        <p:spPr bwMode="auto">
          <a:xfrm>
            <a:off x="8946495" y="2904492"/>
            <a:ext cx="1580952" cy="352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36971" y="5574762"/>
            <a:ext cx="1590476" cy="371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9160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39925" y="2492114"/>
            <a:ext cx="7657656" cy="331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0660" y="3259575"/>
            <a:ext cx="1318411" cy="306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48002" y="5513488"/>
            <a:ext cx="7665733" cy="315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16817" y="6280950"/>
            <a:ext cx="832002" cy="29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81904" y="2996953"/>
            <a:ext cx="6766624" cy="552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86666" y="4074833"/>
            <a:ext cx="552380" cy="35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89"/>
          <a:stretch>
            <a:fillRect/>
          </a:stretch>
        </p:blipFill>
        <p:spPr>
          <a:xfrm>
            <a:off x="335360" y="908720"/>
            <a:ext cx="11721300" cy="5584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9536" y="1922480"/>
            <a:ext cx="2448272" cy="498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76472" y="3858298"/>
            <a:ext cx="2571456" cy="498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03712" y="4831392"/>
            <a:ext cx="2736304" cy="498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60096" y="4876370"/>
            <a:ext cx="2664296" cy="498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584" y="1946289"/>
            <a:ext cx="10800000" cy="148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16203" y="2022816"/>
            <a:ext cx="2066666" cy="382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" t="88570"/>
          <a:stretch>
            <a:fillRect/>
          </a:stretch>
        </p:blipFill>
        <p:spPr>
          <a:xfrm>
            <a:off x="503888" y="986815"/>
            <a:ext cx="10513168" cy="691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968326" y="922740"/>
            <a:ext cx="2656241" cy="64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51584" y="404664"/>
            <a:ext cx="7235770" cy="6336064"/>
            <a:chOff x="2351584" y="404664"/>
            <a:chExt cx="7235770" cy="6336064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 rotWithShape="1"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555" b="-4507"/>
            <a:stretch>
              <a:fillRect/>
            </a:stretch>
          </p:blipFill>
          <p:spPr>
            <a:xfrm>
              <a:off x="3455856" y="404664"/>
              <a:ext cx="5424304" cy="58442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1584" y="980728"/>
              <a:ext cx="7235770" cy="576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6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20025" y="1758183"/>
            <a:ext cx="1362193" cy="256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39921" y="1742139"/>
            <a:ext cx="1314115" cy="312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75521" y="2480189"/>
            <a:ext cx="1754825" cy="320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76735" y="3226261"/>
            <a:ext cx="2748425" cy="320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93457" y="3226261"/>
            <a:ext cx="721162" cy="320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12012" y="3972334"/>
            <a:ext cx="1562515" cy="312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97250" y="5373216"/>
            <a:ext cx="8133095" cy="412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60708" y="6087200"/>
            <a:ext cx="3207099" cy="412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68781" y="540916"/>
            <a:ext cx="10054437" cy="6128444"/>
            <a:chOff x="1068781" y="540916"/>
            <a:chExt cx="10054437" cy="6128444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238" y="540916"/>
              <a:ext cx="9971522" cy="396044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471"/>
            <a:stretch>
              <a:fillRect/>
            </a:stretch>
          </p:blipFill>
          <p:spPr>
            <a:xfrm>
              <a:off x="1068781" y="4392488"/>
              <a:ext cx="10054437" cy="227687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66284" y="918088"/>
            <a:ext cx="10059432" cy="5723888"/>
            <a:chOff x="1066284" y="918088"/>
            <a:chExt cx="10059432" cy="572388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 rotWithShape="1"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657"/>
            <a:stretch>
              <a:fillRect/>
            </a:stretch>
          </p:blipFill>
          <p:spPr>
            <a:xfrm>
              <a:off x="1066284" y="918088"/>
              <a:ext cx="10054437" cy="3303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081"/>
            <a:stretch>
              <a:fillRect/>
            </a:stretch>
          </p:blipFill>
          <p:spPr>
            <a:xfrm>
              <a:off x="1066284" y="4221088"/>
              <a:ext cx="10059432" cy="242088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05"/>
          <a:stretch>
            <a:fillRect/>
          </a:stretch>
        </p:blipFill>
        <p:spPr>
          <a:xfrm>
            <a:off x="911424" y="1016732"/>
            <a:ext cx="10357090" cy="5004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1487488" y="476672"/>
            <a:ext cx="8944623" cy="6120680"/>
            <a:chOff x="1062617" y="972000"/>
            <a:chExt cx="9047787" cy="6191273"/>
          </a:xfrm>
        </p:grpSpPr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60"/>
            <a:stretch>
              <a:fillRect/>
            </a:stretch>
          </p:blipFill>
          <p:spPr>
            <a:xfrm>
              <a:off x="1062617" y="1671718"/>
              <a:ext cx="9047787" cy="549155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3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555"/>
            <a:stretch>
              <a:fillRect/>
            </a:stretch>
          </p:blipFill>
          <p:spPr>
            <a:xfrm>
              <a:off x="3047960" y="972000"/>
              <a:ext cx="6096080" cy="69971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00" y="1988840"/>
            <a:ext cx="1620000" cy="8651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0000" y="3283932"/>
            <a:ext cx="1620000" cy="8651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284984"/>
            <a:ext cx="1620000" cy="8651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3992" y="4508594"/>
            <a:ext cx="1620000" cy="8651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4508594"/>
            <a:ext cx="1620000" cy="8651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000" y="5732204"/>
            <a:ext cx="1620000" cy="865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1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72000"/>
            <a:ext cx="10800000" cy="4253847"/>
            <a:chOff x="720000" y="972000"/>
            <a:chExt cx="10800000" cy="4253847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339864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4370644"/>
              <a:ext cx="10800000" cy="85520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698486" y="2900971"/>
            <a:ext cx="735650" cy="331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06753" y="2909943"/>
            <a:ext cx="1166274" cy="331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48274" y="2883028"/>
            <a:ext cx="1166274" cy="36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72277" y="4318540"/>
            <a:ext cx="9204243" cy="61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95483" y="5161904"/>
            <a:ext cx="9869069" cy="61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195483" y="6093296"/>
            <a:ext cx="4997038" cy="513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3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8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3809" y="3116466"/>
            <a:ext cx="9638095" cy="390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285" y="3861048"/>
            <a:ext cx="10047619" cy="532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2857" y="4898756"/>
            <a:ext cx="3438095" cy="381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42206" y="1985831"/>
            <a:ext cx="269130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77142" y="1334002"/>
            <a:ext cx="342857" cy="285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1301041" y="548680"/>
            <a:ext cx="9589917" cy="5975085"/>
            <a:chOff x="720000" y="972000"/>
            <a:chExt cx="10800000" cy="672903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175233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40"/>
            <a:stretch>
              <a:fillRect/>
            </a:stretch>
          </p:blipFill>
          <p:spPr>
            <a:xfrm>
              <a:off x="1199456" y="2715954"/>
              <a:ext cx="10320544" cy="498508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auto">
          <a:xfrm flipH="1" flipV="1">
            <a:off x="8904312" y="764704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2001027"/>
            <a:ext cx="304761" cy="28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3333" y="2831661"/>
            <a:ext cx="390476" cy="371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43809" y="2841197"/>
            <a:ext cx="428571" cy="324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67619" y="2850734"/>
            <a:ext cx="380952" cy="324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77142" y="2822124"/>
            <a:ext cx="409523" cy="381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34285" y="3718576"/>
            <a:ext cx="428571" cy="343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10476" y="3728112"/>
            <a:ext cx="380952" cy="333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20000" y="3718576"/>
            <a:ext cx="438095" cy="333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348571" y="3718576"/>
            <a:ext cx="438095" cy="371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853333" y="4605491"/>
            <a:ext cx="352380" cy="352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453333" y="4624564"/>
            <a:ext cx="438095" cy="333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739047" y="4615028"/>
            <a:ext cx="409523" cy="314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748571" y="4595954"/>
            <a:ext cx="428570" cy="362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824761" y="5482870"/>
            <a:ext cx="438095" cy="381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453333" y="5501943"/>
            <a:ext cx="438095" cy="362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148571" y="5511480"/>
            <a:ext cx="399999" cy="352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177142" y="5511480"/>
            <a:ext cx="400001" cy="333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39047" y="1239043"/>
            <a:ext cx="1200000" cy="371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0952" y="2135548"/>
            <a:ext cx="409523" cy="35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91428" y="3003441"/>
            <a:ext cx="1628571" cy="391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10476" y="5517232"/>
            <a:ext cx="1865244" cy="509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20000" y="886761"/>
            <a:ext cx="11351464" cy="4198424"/>
            <a:chOff x="720000" y="886761"/>
            <a:chExt cx="11351464" cy="4198424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886761"/>
              <a:ext cx="10800000" cy="250169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1444"/>
            <a:stretch>
              <a:fillRect/>
            </a:stretch>
          </p:blipFill>
          <p:spPr>
            <a:xfrm>
              <a:off x="1271464" y="3478377"/>
              <a:ext cx="10800000" cy="160680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auto">
          <a:xfrm>
            <a:off x="9062857" y="2891936"/>
            <a:ext cx="1590476" cy="372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52416" y="4451100"/>
            <a:ext cx="1619047" cy="352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2023-12-27T14:33:49Z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