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4" r:id="rId3"/>
    <p:sldId id="372" r:id="rId4"/>
    <p:sldId id="371" r:id="rId5"/>
    <p:sldId id="370" r:id="rId6"/>
    <p:sldId id="368" r:id="rId7"/>
    <p:sldId id="366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1380" y="4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AB539-D560-FED5-5F14-7992204737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19809"/>
          <a:stretch/>
        </p:blipFill>
        <p:spPr>
          <a:xfrm>
            <a:off x="4524124" y="3100600"/>
            <a:ext cx="3143752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CD5D88-5453-09A8-EE67-A7B702064F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79424CA-85EA-98BC-D639-B3CB30EBC9A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14857"/>
            <a:ext cx="10800000" cy="1455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0637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A455E-E3E1-1DA5-6193-433531FC26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65937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C01852-482A-1811-A174-ADD6E85A15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3709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481B3A-52FB-81A0-98BA-210762BB86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5910AE0-6D8F-04DE-2105-C8D4420692C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6912"/>
            <a:ext cx="10800000" cy="1847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80260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188FD9-A0E0-6AFC-0BBE-045424A2F8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9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850927D-A3B7-FCB8-CD9D-FC4A20A150A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006014"/>
            <a:ext cx="10800000" cy="20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0523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F4898C-D645-35BE-F634-CB1F56F7CE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15D4C40-4AA6-2766-ABEE-CFA55EDD97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07761"/>
            <a:ext cx="10800000" cy="14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1617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D39868-7DC9-6EFA-E12C-1E2BB4BA8D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83743966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36</cp:revision>
  <dcterms:created xsi:type="dcterms:W3CDTF">2015-09-16T06:52:26Z</dcterms:created>
  <dcterms:modified xsi:type="dcterms:W3CDTF">2023-12-25T15:47:40Z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