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2" r:id="rId3"/>
    <p:sldId id="371" r:id="rId4"/>
    <p:sldId id="369" r:id="rId5"/>
    <p:sldId id="368" r:id="rId6"/>
    <p:sldId id="367" r:id="rId7"/>
    <p:sldId id="366" r:id="rId8"/>
    <p:sldId id="36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803DF-A7FE-BB31-90F1-D0CA43E399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989"/>
          <a:stretch/>
        </p:blipFill>
        <p:spPr>
          <a:xfrm>
            <a:off x="1127448" y="2648048"/>
            <a:ext cx="10585176" cy="15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2AC12D-F765-27D4-C449-238246D04618}"/>
              </a:ext>
            </a:extLst>
          </p:cNvPr>
          <p:cNvSpPr/>
          <p:nvPr/>
        </p:nvSpPr>
        <p:spPr bwMode="auto">
          <a:xfrm>
            <a:off x="9480376" y="2523839"/>
            <a:ext cx="2232248" cy="1265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6DD86-AFEF-391F-66DD-07860775C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40A2089-E6A1-1795-AB01-C4DDF532FE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567" t="1272" r="1448" b="-1272"/>
          <a:stretch/>
        </p:blipFill>
        <p:spPr>
          <a:xfrm>
            <a:off x="3611363" y="2420888"/>
            <a:ext cx="684437" cy="6808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30D4097-33DD-98B8-F44A-4C4D52573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2419256"/>
            <a:ext cx="1248763" cy="6808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1992C7B-A040-4526-6E61-B77E76ED4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3256465"/>
            <a:ext cx="1248764" cy="6808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FD66557-FDCE-D13A-6F16-F71A25B447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567" t="1272" r="1448" b="-1272"/>
          <a:stretch/>
        </p:blipFill>
        <p:spPr>
          <a:xfrm>
            <a:off x="5879976" y="4077072"/>
            <a:ext cx="684437" cy="6808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EFD84F3-E999-C2C7-4865-B609B9084D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9736" y="4869160"/>
            <a:ext cx="1872208" cy="67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36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1224E-2553-4968-48D1-DDA145793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A15EC-A9FF-9AA1-9CB1-B68F33DFD51E}"/>
              </a:ext>
            </a:extLst>
          </p:cNvPr>
          <p:cNvSpPr/>
          <p:nvPr/>
        </p:nvSpPr>
        <p:spPr bwMode="auto">
          <a:xfrm>
            <a:off x="6758095" y="2061216"/>
            <a:ext cx="304761" cy="24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5717AA-21E5-ACE3-BE53-E2F7D0FA5DF5}"/>
              </a:ext>
            </a:extLst>
          </p:cNvPr>
          <p:cNvSpPr/>
          <p:nvPr/>
        </p:nvSpPr>
        <p:spPr bwMode="auto">
          <a:xfrm>
            <a:off x="6634285" y="2529388"/>
            <a:ext cx="304761" cy="24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771E59-F9D1-FAA4-7A5F-B3A3D3E2FE3C}"/>
              </a:ext>
            </a:extLst>
          </p:cNvPr>
          <p:cNvSpPr/>
          <p:nvPr/>
        </p:nvSpPr>
        <p:spPr bwMode="auto">
          <a:xfrm>
            <a:off x="10320000" y="2997560"/>
            <a:ext cx="304762" cy="24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67AAEE-CEF5-7F22-2963-C76940F3C5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992"/>
            <a:ext cx="10800000" cy="33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F42D6F-3316-E5CC-BA67-7D9A9AC2DC15}"/>
              </a:ext>
            </a:extLst>
          </p:cNvPr>
          <p:cNvSpPr/>
          <p:nvPr/>
        </p:nvSpPr>
        <p:spPr bwMode="auto">
          <a:xfrm>
            <a:off x="1281904" y="4490325"/>
            <a:ext cx="5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F19BCD-65F7-56A9-6F1D-2F043FD9383F}"/>
              </a:ext>
            </a:extLst>
          </p:cNvPr>
          <p:cNvSpPr/>
          <p:nvPr/>
        </p:nvSpPr>
        <p:spPr bwMode="auto">
          <a:xfrm>
            <a:off x="1291428" y="5404611"/>
            <a:ext cx="3200000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CA50E7-621C-A9E0-F1F1-BC90F5BC280A}"/>
              </a:ext>
            </a:extLst>
          </p:cNvPr>
          <p:cNvSpPr/>
          <p:nvPr/>
        </p:nvSpPr>
        <p:spPr bwMode="auto">
          <a:xfrm>
            <a:off x="1291428" y="6337944"/>
            <a:ext cx="3971428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7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341D2B-46D0-F62C-1FF4-0D62EFBD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A96B5-DA53-7931-33C2-0834C55D1BC0}"/>
              </a:ext>
            </a:extLst>
          </p:cNvPr>
          <p:cNvSpPr/>
          <p:nvPr/>
        </p:nvSpPr>
        <p:spPr bwMode="auto">
          <a:xfrm>
            <a:off x="4539047" y="2562476"/>
            <a:ext cx="76190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C87DE-24FB-0552-F6C6-4EE465F4D453}"/>
              </a:ext>
            </a:extLst>
          </p:cNvPr>
          <p:cNvSpPr/>
          <p:nvPr/>
        </p:nvSpPr>
        <p:spPr bwMode="auto">
          <a:xfrm>
            <a:off x="6939047" y="2562476"/>
            <a:ext cx="151428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1D18AB-8F87-E0B9-8AD9-CE44F3797E53}"/>
              </a:ext>
            </a:extLst>
          </p:cNvPr>
          <p:cNvSpPr/>
          <p:nvPr/>
        </p:nvSpPr>
        <p:spPr bwMode="auto">
          <a:xfrm>
            <a:off x="10005714" y="2562476"/>
            <a:ext cx="102857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07D6D1-4A0C-61A3-1953-EC55798478E3}"/>
              </a:ext>
            </a:extLst>
          </p:cNvPr>
          <p:cNvSpPr/>
          <p:nvPr/>
        </p:nvSpPr>
        <p:spPr bwMode="auto">
          <a:xfrm>
            <a:off x="5491428" y="3972000"/>
            <a:ext cx="533333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F5A115-C8B9-F4A5-C942-204AB4F84055}"/>
              </a:ext>
            </a:extLst>
          </p:cNvPr>
          <p:cNvSpPr/>
          <p:nvPr/>
        </p:nvSpPr>
        <p:spPr bwMode="auto">
          <a:xfrm>
            <a:off x="7062857" y="3952952"/>
            <a:ext cx="5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A31FAA-4990-4488-B18F-31149F75C0C3}"/>
              </a:ext>
            </a:extLst>
          </p:cNvPr>
          <p:cNvSpPr/>
          <p:nvPr/>
        </p:nvSpPr>
        <p:spPr bwMode="auto">
          <a:xfrm>
            <a:off x="10186666" y="3952952"/>
            <a:ext cx="10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35F9CF-7E4E-9EC8-0DC6-6A286BC12C28}"/>
              </a:ext>
            </a:extLst>
          </p:cNvPr>
          <p:cNvSpPr/>
          <p:nvPr/>
        </p:nvSpPr>
        <p:spPr bwMode="auto">
          <a:xfrm>
            <a:off x="1062857" y="4419619"/>
            <a:ext cx="2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18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519CA-784F-1A0F-DAAB-DECC67F6B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C774D1-8DAA-A88E-87A5-B9FD715748E5}"/>
              </a:ext>
            </a:extLst>
          </p:cNvPr>
          <p:cNvSpPr/>
          <p:nvPr/>
        </p:nvSpPr>
        <p:spPr bwMode="auto">
          <a:xfrm>
            <a:off x="4034285" y="3000571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3612B4-3B48-2FBA-70EE-0D10FF3D815A}"/>
              </a:ext>
            </a:extLst>
          </p:cNvPr>
          <p:cNvSpPr/>
          <p:nvPr/>
        </p:nvSpPr>
        <p:spPr bwMode="auto">
          <a:xfrm>
            <a:off x="5358095" y="3000571"/>
            <a:ext cx="56190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C24622-3840-8CAA-A894-1ACDE2D08BD0}"/>
              </a:ext>
            </a:extLst>
          </p:cNvPr>
          <p:cNvSpPr/>
          <p:nvPr/>
        </p:nvSpPr>
        <p:spPr bwMode="auto">
          <a:xfrm>
            <a:off x="8977142" y="3000571"/>
            <a:ext cx="2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4C41CC-C7CC-E441-122E-575B9AE197EB}"/>
              </a:ext>
            </a:extLst>
          </p:cNvPr>
          <p:cNvSpPr/>
          <p:nvPr/>
        </p:nvSpPr>
        <p:spPr bwMode="auto">
          <a:xfrm>
            <a:off x="1205714" y="3514857"/>
            <a:ext cx="238095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20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E625F-CCE7-9C44-29AE-F74346AC3C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E36858E-DCA4-0730-5CD0-D2D3E2683E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80"/>
          <a:stretch/>
        </p:blipFill>
        <p:spPr>
          <a:xfrm>
            <a:off x="720000" y="3608190"/>
            <a:ext cx="10800000" cy="198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CA97F-974E-B999-2565-DF8F446A206A}"/>
              </a:ext>
            </a:extLst>
          </p:cNvPr>
          <p:cNvSpPr/>
          <p:nvPr/>
        </p:nvSpPr>
        <p:spPr bwMode="auto">
          <a:xfrm>
            <a:off x="3320000" y="3693904"/>
            <a:ext cx="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8FDA82-D19A-CAF2-BF71-D427C0E15F48}"/>
              </a:ext>
            </a:extLst>
          </p:cNvPr>
          <p:cNvSpPr/>
          <p:nvPr/>
        </p:nvSpPr>
        <p:spPr bwMode="auto">
          <a:xfrm>
            <a:off x="9234285" y="3703428"/>
            <a:ext cx="285715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2C74BA-A7B0-3CFC-403E-9C9CC2686F63}"/>
              </a:ext>
            </a:extLst>
          </p:cNvPr>
          <p:cNvSpPr/>
          <p:nvPr/>
        </p:nvSpPr>
        <p:spPr bwMode="auto">
          <a:xfrm>
            <a:off x="10310476" y="3693904"/>
            <a:ext cx="5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4D8B63-BD91-FB6D-CC26-3D1F9EAB7A53}"/>
              </a:ext>
            </a:extLst>
          </p:cNvPr>
          <p:cNvSpPr/>
          <p:nvPr/>
        </p:nvSpPr>
        <p:spPr bwMode="auto">
          <a:xfrm>
            <a:off x="1405714" y="4198666"/>
            <a:ext cx="10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F5A794-E5BE-56D4-34DB-EB674F49DB1F}"/>
              </a:ext>
            </a:extLst>
          </p:cNvPr>
          <p:cNvSpPr/>
          <p:nvPr/>
        </p:nvSpPr>
        <p:spPr bwMode="auto">
          <a:xfrm>
            <a:off x="6758095" y="4198666"/>
            <a:ext cx="33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DA3A34-B9D6-59B3-6FF5-6ADEC9D4A6DA}"/>
              </a:ext>
            </a:extLst>
          </p:cNvPr>
          <p:cNvSpPr/>
          <p:nvPr/>
        </p:nvSpPr>
        <p:spPr bwMode="auto">
          <a:xfrm>
            <a:off x="3320000" y="4703428"/>
            <a:ext cx="156190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18DC71-41B1-B0D0-B3BE-E35453A21E17}"/>
              </a:ext>
            </a:extLst>
          </p:cNvPr>
          <p:cNvSpPr/>
          <p:nvPr/>
        </p:nvSpPr>
        <p:spPr bwMode="auto">
          <a:xfrm>
            <a:off x="9434285" y="4703428"/>
            <a:ext cx="10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D6204B-A87A-9BC3-242A-0B073A745E30}"/>
              </a:ext>
            </a:extLst>
          </p:cNvPr>
          <p:cNvSpPr/>
          <p:nvPr/>
        </p:nvSpPr>
        <p:spPr bwMode="auto">
          <a:xfrm>
            <a:off x="3196190" y="5217713"/>
            <a:ext cx="10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35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D015D-E810-57E0-3D10-38D28FED23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78"/>
          <a:stretch/>
        </p:blipFill>
        <p:spPr>
          <a:xfrm>
            <a:off x="696000" y="1015477"/>
            <a:ext cx="10800000" cy="242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5953D9-6D8F-7F98-4957-563406119448}"/>
              </a:ext>
            </a:extLst>
          </p:cNvPr>
          <p:cNvSpPr/>
          <p:nvPr/>
        </p:nvSpPr>
        <p:spPr bwMode="auto">
          <a:xfrm>
            <a:off x="8562666" y="1195866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5D45D2-2CC8-852E-FC5D-7285A75EC0FF}"/>
              </a:ext>
            </a:extLst>
          </p:cNvPr>
          <p:cNvSpPr/>
          <p:nvPr/>
        </p:nvSpPr>
        <p:spPr bwMode="auto">
          <a:xfrm>
            <a:off x="5362666" y="2691104"/>
            <a:ext cx="123809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E4C440-A46F-528C-E7C5-F416B813B994}"/>
              </a:ext>
            </a:extLst>
          </p:cNvPr>
          <p:cNvSpPr/>
          <p:nvPr/>
        </p:nvSpPr>
        <p:spPr bwMode="auto">
          <a:xfrm>
            <a:off x="7238857" y="2691104"/>
            <a:ext cx="132380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98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11C1B-A819-ED35-F196-B82B8453E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F3A30B-5DFB-4F0A-D6D3-BC1657287F5C}"/>
              </a:ext>
            </a:extLst>
          </p:cNvPr>
          <p:cNvSpPr/>
          <p:nvPr/>
        </p:nvSpPr>
        <p:spPr bwMode="auto">
          <a:xfrm>
            <a:off x="2443809" y="3057714"/>
            <a:ext cx="156190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2C807D-D668-9181-3520-302C8095DDCC}"/>
              </a:ext>
            </a:extLst>
          </p:cNvPr>
          <p:cNvSpPr/>
          <p:nvPr/>
        </p:nvSpPr>
        <p:spPr bwMode="auto">
          <a:xfrm>
            <a:off x="7662857" y="3057714"/>
            <a:ext cx="156190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6B7966-8961-C05E-E6D6-C980D43D3D86}"/>
              </a:ext>
            </a:extLst>
          </p:cNvPr>
          <p:cNvSpPr/>
          <p:nvPr/>
        </p:nvSpPr>
        <p:spPr bwMode="auto">
          <a:xfrm>
            <a:off x="2443809" y="3552952"/>
            <a:ext cx="15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F907EC-4148-02C5-8F89-12743D525359}"/>
              </a:ext>
            </a:extLst>
          </p:cNvPr>
          <p:cNvSpPr/>
          <p:nvPr/>
        </p:nvSpPr>
        <p:spPr bwMode="auto">
          <a:xfrm>
            <a:off x="7662857" y="3552952"/>
            <a:ext cx="15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C2E279-6628-CA48-09D3-11ED485C9A78}"/>
              </a:ext>
            </a:extLst>
          </p:cNvPr>
          <p:cNvSpPr/>
          <p:nvPr/>
        </p:nvSpPr>
        <p:spPr bwMode="auto">
          <a:xfrm>
            <a:off x="2443809" y="4067238"/>
            <a:ext cx="156190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09F3DD-B8D9-F316-18B4-285A686B7123}"/>
              </a:ext>
            </a:extLst>
          </p:cNvPr>
          <p:cNvSpPr/>
          <p:nvPr/>
        </p:nvSpPr>
        <p:spPr bwMode="auto">
          <a:xfrm>
            <a:off x="7662857" y="4067238"/>
            <a:ext cx="156190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A651ED-5668-540B-2B91-3928450F2E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51351"/>
            <a:ext cx="10800000" cy="21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DA53C9-F3FB-1AFA-A3DA-BC07A2BA18AE}"/>
              </a:ext>
            </a:extLst>
          </p:cNvPr>
          <p:cNvSpPr/>
          <p:nvPr/>
        </p:nvSpPr>
        <p:spPr bwMode="auto">
          <a:xfrm>
            <a:off x="1291428" y="5603731"/>
            <a:ext cx="99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D1C3D4-27CA-A9FE-CAE2-674A32C8FF5F}"/>
              </a:ext>
            </a:extLst>
          </p:cNvPr>
          <p:cNvSpPr/>
          <p:nvPr/>
        </p:nvSpPr>
        <p:spPr bwMode="auto">
          <a:xfrm>
            <a:off x="1043809" y="6108493"/>
            <a:ext cx="44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98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2023-12-26T14:53:27Z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