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68" r:id="rId3"/>
    <p:sldId id="366" r:id="rId4"/>
    <p:sldId id="365" r:id="rId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740" y="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EFAEF7-DB95-6A4F-1AE9-9A9505AF546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889"/>
          <a:stretch/>
        </p:blipFill>
        <p:spPr>
          <a:xfrm>
            <a:off x="3768040" y="3057571"/>
            <a:ext cx="4655920" cy="74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:a16="http://schemas.microsoft.com/office/drawing/2014/main" id="{CE5F8A6C-03CD-D276-575F-BBA565BBAAE0}"/>
              </a:ext>
            </a:extLst>
          </p:cNvPr>
          <p:cNvGrpSpPr/>
          <p:nvPr/>
        </p:nvGrpSpPr>
        <p:grpSpPr>
          <a:xfrm>
            <a:off x="623392" y="1016080"/>
            <a:ext cx="10896608" cy="5581346"/>
            <a:chOff x="623392" y="1016080"/>
            <a:chExt cx="10896608" cy="5581346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13354C2D-FA9F-C5ED-463D-50FDF7049DE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23392" y="1016080"/>
              <a:ext cx="9865096" cy="1017697"/>
            </a:xfrm>
            <a:prstGeom prst="rect">
              <a:avLst/>
            </a:prstGeom>
          </p:spPr>
        </p:pic>
        <p:pic>
          <p:nvPicPr>
            <p:cNvPr id="3" name="img_16777215">
              <a:extLst>
                <a:ext uri="{FF2B5EF4-FFF2-40B4-BE49-F238E27FC236}">
                  <a16:creationId xmlns:a16="http://schemas.microsoft.com/office/drawing/2014/main" id="{14C2889C-358B-BB7C-05EF-43A6F61B0A1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2222"/>
            <a:stretch/>
          </p:blipFill>
          <p:spPr>
            <a:xfrm>
              <a:off x="720000" y="2033776"/>
              <a:ext cx="10800000" cy="2233461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>
              <a:extLst>
                <a:ext uri="{FF2B5EF4-FFF2-40B4-BE49-F238E27FC236}">
                  <a16:creationId xmlns:a16="http://schemas.microsoft.com/office/drawing/2014/main" id="{C65BBC08-3B74-98C8-6D3D-6A529CF01A2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0000" y="4265998"/>
              <a:ext cx="10800000" cy="2331428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96973DC-A9D8-6719-83C0-64EE1D3142D7}"/>
              </a:ext>
            </a:extLst>
          </p:cNvPr>
          <p:cNvSpPr/>
          <p:nvPr/>
        </p:nvSpPr>
        <p:spPr bwMode="auto">
          <a:xfrm>
            <a:off x="5415238" y="2133904"/>
            <a:ext cx="238095" cy="190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6FFA5CF-8E7D-5B35-E414-7A6EAC80686A}"/>
              </a:ext>
            </a:extLst>
          </p:cNvPr>
          <p:cNvSpPr/>
          <p:nvPr/>
        </p:nvSpPr>
        <p:spPr bwMode="auto">
          <a:xfrm>
            <a:off x="5805714" y="4437988"/>
            <a:ext cx="219047" cy="181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204923D-BFD9-AECF-CD36-520DD7112946}"/>
              </a:ext>
            </a:extLst>
          </p:cNvPr>
          <p:cNvSpPr txBox="1"/>
          <p:nvPr/>
        </p:nvSpPr>
        <p:spPr>
          <a:xfrm>
            <a:off x="2135560" y="1623556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90897"/>
                </a:solidFill>
              </a:rPr>
              <a:t>√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E2FD5B7-8FA8-F474-16B1-1DD0C3710C67}"/>
              </a:ext>
            </a:extLst>
          </p:cNvPr>
          <p:cNvSpPr txBox="1"/>
          <p:nvPr/>
        </p:nvSpPr>
        <p:spPr>
          <a:xfrm>
            <a:off x="4511824" y="1623556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90897"/>
                </a:solidFill>
              </a:rPr>
              <a:t>√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41EC208-56EC-ABEE-48FA-F7791EA16808}"/>
              </a:ext>
            </a:extLst>
          </p:cNvPr>
          <p:cNvSpPr txBox="1"/>
          <p:nvPr/>
        </p:nvSpPr>
        <p:spPr>
          <a:xfrm>
            <a:off x="6816080" y="1623556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90897"/>
                </a:solidFill>
              </a:rPr>
              <a:t>√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E6DA303-8D52-4B18-27D2-C3D25E5D3611}"/>
              </a:ext>
            </a:extLst>
          </p:cNvPr>
          <p:cNvSpPr txBox="1"/>
          <p:nvPr/>
        </p:nvSpPr>
        <p:spPr>
          <a:xfrm>
            <a:off x="9624392" y="1605036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90897"/>
                </a:solidFill>
              </a:rPr>
              <a:t>√</a:t>
            </a:r>
          </a:p>
        </p:txBody>
      </p:sp>
    </p:spTree>
    <p:extLst>
      <p:ext uri="{BB962C8B-B14F-4D97-AF65-F5344CB8AC3E}">
        <p14:creationId xmlns:p14="http://schemas.microsoft.com/office/powerpoint/2010/main" val="3313634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6" grpId="0"/>
      <p:bldP spid="7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278B21-482F-AF3B-FA50-F67E952CAC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76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6A0E9D-50A8-E44F-7978-DC1A03764C12}"/>
              </a:ext>
            </a:extLst>
          </p:cNvPr>
          <p:cNvSpPr/>
          <p:nvPr/>
        </p:nvSpPr>
        <p:spPr bwMode="auto">
          <a:xfrm>
            <a:off x="4799856" y="2362476"/>
            <a:ext cx="360039" cy="2744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EAA5B3B-9B19-86F9-C166-D3E2B1570EA9}"/>
              </a:ext>
            </a:extLst>
          </p:cNvPr>
          <p:cNvSpPr/>
          <p:nvPr/>
        </p:nvSpPr>
        <p:spPr bwMode="auto">
          <a:xfrm>
            <a:off x="7586666" y="2362476"/>
            <a:ext cx="257142" cy="219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721F6F3-EC19-059C-1F18-D85D585D618F}"/>
              </a:ext>
            </a:extLst>
          </p:cNvPr>
          <p:cNvSpPr/>
          <p:nvPr/>
        </p:nvSpPr>
        <p:spPr bwMode="auto">
          <a:xfrm>
            <a:off x="1586666" y="3029142"/>
            <a:ext cx="161904" cy="85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38D465-110B-657C-3E1C-3992C1AB3213}"/>
              </a:ext>
            </a:extLst>
          </p:cNvPr>
          <p:cNvSpPr/>
          <p:nvPr/>
        </p:nvSpPr>
        <p:spPr bwMode="auto">
          <a:xfrm>
            <a:off x="3719736" y="3038666"/>
            <a:ext cx="333596" cy="2463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25827C7-C7A7-28D8-CA9E-8A331DEA6619}"/>
              </a:ext>
            </a:extLst>
          </p:cNvPr>
          <p:cNvSpPr/>
          <p:nvPr/>
        </p:nvSpPr>
        <p:spPr bwMode="auto">
          <a:xfrm>
            <a:off x="1291428" y="4029142"/>
            <a:ext cx="1171428" cy="2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5382FFD-F85B-062A-1776-EA8FE7D4D105}"/>
              </a:ext>
            </a:extLst>
          </p:cNvPr>
          <p:cNvSpPr/>
          <p:nvPr/>
        </p:nvSpPr>
        <p:spPr bwMode="auto">
          <a:xfrm>
            <a:off x="3287688" y="2362476"/>
            <a:ext cx="360039" cy="2744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1CB8907-060B-D195-2B72-30F1EF951F95}"/>
              </a:ext>
            </a:extLst>
          </p:cNvPr>
          <p:cNvSpPr/>
          <p:nvPr/>
        </p:nvSpPr>
        <p:spPr bwMode="auto">
          <a:xfrm>
            <a:off x="5759961" y="2380582"/>
            <a:ext cx="360039" cy="2744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46E6A5D-7331-FB34-95EE-F2B2AE905C7B}"/>
              </a:ext>
            </a:extLst>
          </p:cNvPr>
          <p:cNvSpPr/>
          <p:nvPr/>
        </p:nvSpPr>
        <p:spPr bwMode="auto">
          <a:xfrm>
            <a:off x="2462856" y="3038666"/>
            <a:ext cx="360039" cy="2744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AA24283-02DF-A3B5-9599-FCADD5F80556}"/>
              </a:ext>
            </a:extLst>
          </p:cNvPr>
          <p:cNvSpPr/>
          <p:nvPr/>
        </p:nvSpPr>
        <p:spPr bwMode="auto">
          <a:xfrm>
            <a:off x="6744072" y="3052725"/>
            <a:ext cx="333596" cy="2463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9933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2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559E42-AEB8-156E-618B-FAABE6AB15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812208"/>
            <a:ext cx="10800000" cy="445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FC504C-64F1-F8B3-5BC4-660FDA4B79BB}"/>
              </a:ext>
            </a:extLst>
          </p:cNvPr>
          <p:cNvSpPr/>
          <p:nvPr/>
        </p:nvSpPr>
        <p:spPr bwMode="auto">
          <a:xfrm>
            <a:off x="8781714" y="2050303"/>
            <a:ext cx="561903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6A9E649-5C5C-080B-DC7B-50E4CE72A381}"/>
              </a:ext>
            </a:extLst>
          </p:cNvPr>
          <p:cNvSpPr/>
          <p:nvPr/>
        </p:nvSpPr>
        <p:spPr bwMode="auto">
          <a:xfrm>
            <a:off x="10162666" y="2059827"/>
            <a:ext cx="561904" cy="219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489316B-B0C5-3B5B-BDA4-B86710FE6C21}"/>
              </a:ext>
            </a:extLst>
          </p:cNvPr>
          <p:cNvSpPr/>
          <p:nvPr/>
        </p:nvSpPr>
        <p:spPr bwMode="auto">
          <a:xfrm>
            <a:off x="10162666" y="2488398"/>
            <a:ext cx="838095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69802CD-8F40-7411-CC2C-4A5A52604E98}"/>
              </a:ext>
            </a:extLst>
          </p:cNvPr>
          <p:cNvSpPr/>
          <p:nvPr/>
        </p:nvSpPr>
        <p:spPr bwMode="auto">
          <a:xfrm>
            <a:off x="7829333" y="2945541"/>
            <a:ext cx="1400000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9B62917-6F28-3EDA-B554-33E13BE6D316}"/>
              </a:ext>
            </a:extLst>
          </p:cNvPr>
          <p:cNvSpPr/>
          <p:nvPr/>
        </p:nvSpPr>
        <p:spPr bwMode="auto">
          <a:xfrm>
            <a:off x="5229333" y="4050303"/>
            <a:ext cx="2933333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52469C0-0BC6-0EE9-7751-C0A409E545BE}"/>
              </a:ext>
            </a:extLst>
          </p:cNvPr>
          <p:cNvSpPr/>
          <p:nvPr/>
        </p:nvSpPr>
        <p:spPr bwMode="auto">
          <a:xfrm>
            <a:off x="3572190" y="4507446"/>
            <a:ext cx="533333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C05792A-6AE0-A5D2-05B0-CDDF84688787}"/>
              </a:ext>
            </a:extLst>
          </p:cNvPr>
          <p:cNvSpPr/>
          <p:nvPr/>
        </p:nvSpPr>
        <p:spPr bwMode="auto">
          <a:xfrm>
            <a:off x="1267428" y="4945541"/>
            <a:ext cx="8038095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BC1A8B7-98BC-8842-61E7-AF6E6181767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5301208"/>
            <a:ext cx="10800000" cy="14095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77D07AD-CD10-1EA7-8176-98CDCD52B9FB}"/>
              </a:ext>
            </a:extLst>
          </p:cNvPr>
          <p:cNvSpPr/>
          <p:nvPr/>
        </p:nvSpPr>
        <p:spPr bwMode="auto">
          <a:xfrm>
            <a:off x="1419809" y="5939303"/>
            <a:ext cx="9790476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9758F81-5D4C-9552-E6F7-463470D8EC8E}"/>
              </a:ext>
            </a:extLst>
          </p:cNvPr>
          <p:cNvSpPr/>
          <p:nvPr/>
        </p:nvSpPr>
        <p:spPr bwMode="auto">
          <a:xfrm>
            <a:off x="1172190" y="6386922"/>
            <a:ext cx="1409523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2350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4</Words>
  <Application>Microsoft Office PowerPoint</Application>
  <PresentationFormat>宽屏</PresentationFormat>
  <Paragraphs>4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小呆 喵</cp:lastModifiedBy>
  <cp:revision>37</cp:revision>
  <dcterms:created xsi:type="dcterms:W3CDTF">2015-09-16T06:52:26Z</dcterms:created>
  <dcterms:modified xsi:type="dcterms:W3CDTF">2023-12-26T15:17:13Z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