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4" r:id="rId4"/>
    <p:sldId id="371" r:id="rId5"/>
    <p:sldId id="370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DB7FE-41C8-E235-E5EC-CE1A8DB4AC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657571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AF0E43-2955-302D-DB52-BD8CAFB68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63085"/>
            <a:ext cx="9361040" cy="24058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1FC5C-E01C-605F-A1EA-E8F9A125D764}"/>
              </a:ext>
            </a:extLst>
          </p:cNvPr>
          <p:cNvSpPr/>
          <p:nvPr/>
        </p:nvSpPr>
        <p:spPr bwMode="auto">
          <a:xfrm>
            <a:off x="8400256" y="764704"/>
            <a:ext cx="2376264" cy="120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F75CDC-37B2-84A2-B1A7-C4C0267B1505}"/>
              </a:ext>
            </a:extLst>
          </p:cNvPr>
          <p:cNvSpPr txBox="1"/>
          <p:nvPr/>
        </p:nvSpPr>
        <p:spPr>
          <a:xfrm>
            <a:off x="2639616" y="22768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9B1DA1-37AA-71EA-1EC3-D459E33325BF}"/>
              </a:ext>
            </a:extLst>
          </p:cNvPr>
          <p:cNvSpPr txBox="1"/>
          <p:nvPr/>
        </p:nvSpPr>
        <p:spPr>
          <a:xfrm>
            <a:off x="5015880" y="227012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F33D1E-757E-BA94-9B14-728CD525718D}"/>
              </a:ext>
            </a:extLst>
          </p:cNvPr>
          <p:cNvSpPr txBox="1"/>
          <p:nvPr/>
        </p:nvSpPr>
        <p:spPr>
          <a:xfrm>
            <a:off x="7392144" y="226961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9491E3-EC81-1E14-81A2-80D1441A3688}"/>
              </a:ext>
            </a:extLst>
          </p:cNvPr>
          <p:cNvSpPr txBox="1"/>
          <p:nvPr/>
        </p:nvSpPr>
        <p:spPr>
          <a:xfrm>
            <a:off x="9480376" y="226961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C605FB-6253-F151-7470-FC3A69768A83}"/>
              </a:ext>
            </a:extLst>
          </p:cNvPr>
          <p:cNvSpPr txBox="1"/>
          <p:nvPr/>
        </p:nvSpPr>
        <p:spPr>
          <a:xfrm>
            <a:off x="1919536" y="273262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FC46C9-F0C0-F77C-EF9B-7E1489B0B3D4}"/>
              </a:ext>
            </a:extLst>
          </p:cNvPr>
          <p:cNvSpPr txBox="1"/>
          <p:nvPr/>
        </p:nvSpPr>
        <p:spPr>
          <a:xfrm>
            <a:off x="4295800" y="27809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2920C9-0B23-245A-1405-95502D66C440}"/>
              </a:ext>
            </a:extLst>
          </p:cNvPr>
          <p:cNvSpPr txBox="1"/>
          <p:nvPr/>
        </p:nvSpPr>
        <p:spPr>
          <a:xfrm>
            <a:off x="6744072" y="27809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80A0389-31C4-FE7C-B131-53F923B8FDF8}"/>
              </a:ext>
            </a:extLst>
          </p:cNvPr>
          <p:cNvSpPr txBox="1"/>
          <p:nvPr/>
        </p:nvSpPr>
        <p:spPr>
          <a:xfrm>
            <a:off x="9048328" y="2736729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27930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FE3B4B6-80A4-E926-E45F-FBD8E3790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364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D24C297-C11D-091E-E8F9-EE611B303A89}"/>
              </a:ext>
            </a:extLst>
          </p:cNvPr>
          <p:cNvSpPr/>
          <p:nvPr/>
        </p:nvSpPr>
        <p:spPr bwMode="auto">
          <a:xfrm>
            <a:off x="1613868" y="1566550"/>
            <a:ext cx="219047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8E7EF-E310-C219-269F-61750B68FC08}"/>
              </a:ext>
            </a:extLst>
          </p:cNvPr>
          <p:cNvSpPr/>
          <p:nvPr/>
        </p:nvSpPr>
        <p:spPr bwMode="auto">
          <a:xfrm>
            <a:off x="4404344" y="1576084"/>
            <a:ext cx="257142" cy="1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E06DE-3B89-87D7-DB98-AB52304BC8C6}"/>
              </a:ext>
            </a:extLst>
          </p:cNvPr>
          <p:cNvSpPr/>
          <p:nvPr/>
        </p:nvSpPr>
        <p:spPr bwMode="auto">
          <a:xfrm>
            <a:off x="5156725" y="1557017"/>
            <a:ext cx="30476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A548BB-473F-BA0C-2809-EE764E367339}"/>
              </a:ext>
            </a:extLst>
          </p:cNvPr>
          <p:cNvSpPr/>
          <p:nvPr/>
        </p:nvSpPr>
        <p:spPr bwMode="auto">
          <a:xfrm>
            <a:off x="6699582" y="1547483"/>
            <a:ext cx="285714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1577F7-19D4-3F26-058D-4FA21504BF4C}"/>
              </a:ext>
            </a:extLst>
          </p:cNvPr>
          <p:cNvSpPr/>
          <p:nvPr/>
        </p:nvSpPr>
        <p:spPr bwMode="auto">
          <a:xfrm>
            <a:off x="9747201" y="1557017"/>
            <a:ext cx="285715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39D85C-661C-E1C8-D3C5-B03D8F428AAF}"/>
              </a:ext>
            </a:extLst>
          </p:cNvPr>
          <p:cNvSpPr/>
          <p:nvPr/>
        </p:nvSpPr>
        <p:spPr bwMode="auto">
          <a:xfrm>
            <a:off x="1871011" y="2005104"/>
            <a:ext cx="276190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F7F652-DA40-996F-8B95-73D2574AC4FA}"/>
              </a:ext>
            </a:extLst>
          </p:cNvPr>
          <p:cNvSpPr/>
          <p:nvPr/>
        </p:nvSpPr>
        <p:spPr bwMode="auto">
          <a:xfrm>
            <a:off x="2613868" y="1995571"/>
            <a:ext cx="295238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0E17D9-309F-1259-F1EF-505FBE0435B0}"/>
              </a:ext>
            </a:extLst>
          </p:cNvPr>
          <p:cNvSpPr/>
          <p:nvPr/>
        </p:nvSpPr>
        <p:spPr bwMode="auto">
          <a:xfrm>
            <a:off x="3909106" y="1995571"/>
            <a:ext cx="247619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AFA91E-5110-B201-FC0D-95B4655B06A3}"/>
              </a:ext>
            </a:extLst>
          </p:cNvPr>
          <p:cNvSpPr/>
          <p:nvPr/>
        </p:nvSpPr>
        <p:spPr bwMode="auto">
          <a:xfrm>
            <a:off x="6947201" y="2024172"/>
            <a:ext cx="266666" cy="1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DCC0F6-99AF-FDEA-5826-065D864DCD18}"/>
              </a:ext>
            </a:extLst>
          </p:cNvPr>
          <p:cNvSpPr/>
          <p:nvPr/>
        </p:nvSpPr>
        <p:spPr bwMode="auto">
          <a:xfrm>
            <a:off x="7709106" y="2005104"/>
            <a:ext cx="285715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B0C56D-1DC8-F5F9-E4CE-C61F8B770519}"/>
              </a:ext>
            </a:extLst>
          </p:cNvPr>
          <p:cNvSpPr/>
          <p:nvPr/>
        </p:nvSpPr>
        <p:spPr bwMode="auto">
          <a:xfrm>
            <a:off x="9499582" y="2052773"/>
            <a:ext cx="285715" cy="13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91E8FD-F293-351D-E6F7-7D5D2F39D4DD}"/>
              </a:ext>
            </a:extLst>
          </p:cNvPr>
          <p:cNvSpPr/>
          <p:nvPr/>
        </p:nvSpPr>
        <p:spPr bwMode="auto">
          <a:xfrm>
            <a:off x="10261487" y="2005104"/>
            <a:ext cx="285714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2A6377-3B52-EDFD-AD31-09B0459FC779}"/>
              </a:ext>
            </a:extLst>
          </p:cNvPr>
          <p:cNvSpPr/>
          <p:nvPr/>
        </p:nvSpPr>
        <p:spPr bwMode="auto">
          <a:xfrm>
            <a:off x="1356725" y="2481794"/>
            <a:ext cx="257142" cy="1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41CF6E-7B79-700A-971B-274639B58A26}"/>
              </a:ext>
            </a:extLst>
          </p:cNvPr>
          <p:cNvSpPr/>
          <p:nvPr/>
        </p:nvSpPr>
        <p:spPr bwMode="auto">
          <a:xfrm>
            <a:off x="2632915" y="2453192"/>
            <a:ext cx="276190" cy="22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D4696C-E742-7559-3C2D-744313C67A09}"/>
              </a:ext>
            </a:extLst>
          </p:cNvPr>
          <p:cNvSpPr/>
          <p:nvPr/>
        </p:nvSpPr>
        <p:spPr bwMode="auto">
          <a:xfrm>
            <a:off x="3509106" y="2481794"/>
            <a:ext cx="266666" cy="1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1B6F0C-2F7B-9F8C-5BB7-5893A4CF1259}"/>
              </a:ext>
            </a:extLst>
          </p:cNvPr>
          <p:cNvSpPr/>
          <p:nvPr/>
        </p:nvSpPr>
        <p:spPr bwMode="auto">
          <a:xfrm>
            <a:off x="4804344" y="2481794"/>
            <a:ext cx="266666" cy="171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3A6B999-C296-3521-64F7-3D5F8F7C475E}"/>
              </a:ext>
            </a:extLst>
          </p:cNvPr>
          <p:cNvSpPr/>
          <p:nvPr/>
        </p:nvSpPr>
        <p:spPr bwMode="auto">
          <a:xfrm>
            <a:off x="3223392" y="2901280"/>
            <a:ext cx="1057142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B5B33AE-1BF5-AD2E-96FD-40D5F97F9637}"/>
              </a:ext>
            </a:extLst>
          </p:cNvPr>
          <p:cNvSpPr/>
          <p:nvPr/>
        </p:nvSpPr>
        <p:spPr bwMode="auto">
          <a:xfrm>
            <a:off x="4385296" y="3339834"/>
            <a:ext cx="1047619" cy="24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5AAEE4E-6874-98B2-E9CF-7884273EC9F6}"/>
              </a:ext>
            </a:extLst>
          </p:cNvPr>
          <p:cNvSpPr/>
          <p:nvPr/>
        </p:nvSpPr>
        <p:spPr bwMode="auto">
          <a:xfrm>
            <a:off x="7690058" y="3797455"/>
            <a:ext cx="1028571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971ABB0-EE72-D3C6-B186-F789103FF903}"/>
              </a:ext>
            </a:extLst>
          </p:cNvPr>
          <p:cNvSpPr/>
          <p:nvPr/>
        </p:nvSpPr>
        <p:spPr bwMode="auto">
          <a:xfrm>
            <a:off x="4280534" y="4245543"/>
            <a:ext cx="1028571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2E284-0E42-C5C1-FD72-6CAFD625E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9CC6E-D66D-160A-9298-8F6AB2EA1AD8}"/>
              </a:ext>
            </a:extLst>
          </p:cNvPr>
          <p:cNvSpPr/>
          <p:nvPr/>
        </p:nvSpPr>
        <p:spPr bwMode="auto">
          <a:xfrm>
            <a:off x="1291428" y="2076761"/>
            <a:ext cx="8038095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4A4329-C0F6-1BCE-F1E9-F046C3447FEE}"/>
              </a:ext>
            </a:extLst>
          </p:cNvPr>
          <p:cNvSpPr/>
          <p:nvPr/>
        </p:nvSpPr>
        <p:spPr bwMode="auto">
          <a:xfrm>
            <a:off x="1300952" y="3429142"/>
            <a:ext cx="8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42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AC86B-C2CE-0133-B376-9700C9C5D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E2B94-49F1-6DD1-E750-F787105A3506}"/>
              </a:ext>
            </a:extLst>
          </p:cNvPr>
          <p:cNvSpPr/>
          <p:nvPr/>
        </p:nvSpPr>
        <p:spPr bwMode="auto">
          <a:xfrm>
            <a:off x="5358095" y="2524380"/>
            <a:ext cx="3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B7858-5707-9C0F-B14C-D4D0DFAE76DF}"/>
              </a:ext>
            </a:extLst>
          </p:cNvPr>
          <p:cNvSpPr/>
          <p:nvPr/>
        </p:nvSpPr>
        <p:spPr bwMode="auto">
          <a:xfrm>
            <a:off x="3577142" y="2962476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0E95CD-EE99-4503-CE91-A79E5EEADFAE}"/>
              </a:ext>
            </a:extLst>
          </p:cNvPr>
          <p:cNvSpPr/>
          <p:nvPr/>
        </p:nvSpPr>
        <p:spPr bwMode="auto">
          <a:xfrm>
            <a:off x="4472380" y="2962476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F599E-C782-DCB1-4F3A-5C7C6572813A}"/>
              </a:ext>
            </a:extLst>
          </p:cNvPr>
          <p:cNvSpPr/>
          <p:nvPr/>
        </p:nvSpPr>
        <p:spPr bwMode="auto">
          <a:xfrm>
            <a:off x="5358095" y="2962476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EF80B9-93C5-65B3-D84E-03BA861A4D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2000"/>
            <a:ext cx="10800000" cy="2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AF25F-EC3C-6967-17C8-3EA3734C6FC6}"/>
              </a:ext>
            </a:extLst>
          </p:cNvPr>
          <p:cNvSpPr/>
          <p:nvPr/>
        </p:nvSpPr>
        <p:spPr bwMode="auto">
          <a:xfrm>
            <a:off x="10691428" y="4314857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BDAE70-7C65-97FD-0675-53FBF0382E05}"/>
              </a:ext>
            </a:extLst>
          </p:cNvPr>
          <p:cNvSpPr/>
          <p:nvPr/>
        </p:nvSpPr>
        <p:spPr bwMode="auto">
          <a:xfrm>
            <a:off x="10681904" y="5219619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066D7D-C7ED-1B5E-BBA4-90DB87E839A4}"/>
              </a:ext>
            </a:extLst>
          </p:cNvPr>
          <p:cNvSpPr/>
          <p:nvPr/>
        </p:nvSpPr>
        <p:spPr bwMode="auto">
          <a:xfrm>
            <a:off x="10691428" y="5667238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91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37C49-DF34-76A5-C998-283216C3A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CF905-5BFA-B3B2-9B45-7B4DC92EEA15}"/>
              </a:ext>
            </a:extLst>
          </p:cNvPr>
          <p:cNvSpPr/>
          <p:nvPr/>
        </p:nvSpPr>
        <p:spPr bwMode="auto">
          <a:xfrm>
            <a:off x="10129523" y="2400571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1F1F6-C214-A7C8-8209-81D1CD1D03C1}"/>
              </a:ext>
            </a:extLst>
          </p:cNvPr>
          <p:cNvSpPr/>
          <p:nvPr/>
        </p:nvSpPr>
        <p:spPr bwMode="auto">
          <a:xfrm>
            <a:off x="9215238" y="3743428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8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73C6B-6A50-370A-5C77-10D29B6A5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08A3C-6702-E327-BD09-C06E4F249668}"/>
              </a:ext>
            </a:extLst>
          </p:cNvPr>
          <p:cNvSpPr/>
          <p:nvPr/>
        </p:nvSpPr>
        <p:spPr bwMode="auto">
          <a:xfrm>
            <a:off x="10691428" y="2933904"/>
            <a:ext cx="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B2B9B-5274-2D75-99F0-C4521DD79162}"/>
              </a:ext>
            </a:extLst>
          </p:cNvPr>
          <p:cNvSpPr/>
          <p:nvPr/>
        </p:nvSpPr>
        <p:spPr bwMode="auto">
          <a:xfrm>
            <a:off x="3834285" y="3372000"/>
            <a:ext cx="1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006D09-F260-7BA9-FB65-E51C8D3ADA41}"/>
              </a:ext>
            </a:extLst>
          </p:cNvPr>
          <p:cNvSpPr/>
          <p:nvPr/>
        </p:nvSpPr>
        <p:spPr bwMode="auto">
          <a:xfrm>
            <a:off x="1310476" y="4286285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36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73729-AFB2-2828-3DF0-5026F66B9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73" y="899992"/>
            <a:ext cx="10800000" cy="276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1DC26B-17C3-D97E-5505-49D679AD4802}"/>
              </a:ext>
            </a:extLst>
          </p:cNvPr>
          <p:cNvSpPr/>
          <p:nvPr/>
        </p:nvSpPr>
        <p:spPr bwMode="auto">
          <a:xfrm>
            <a:off x="10192835" y="2204864"/>
            <a:ext cx="1295238" cy="72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BE1F8-4352-A417-CEF4-D07522B4B77B}"/>
              </a:ext>
            </a:extLst>
          </p:cNvPr>
          <p:cNvSpPr/>
          <p:nvPr/>
        </p:nvSpPr>
        <p:spPr bwMode="auto">
          <a:xfrm>
            <a:off x="591465" y="2636912"/>
            <a:ext cx="7559934" cy="14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33F99F-4C60-BBCA-0602-DDA409F5AF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9040"/>
            <a:ext cx="10800000" cy="2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82E93A-D8CC-D3F5-F976-E8B7C0479F3E}"/>
              </a:ext>
            </a:extLst>
          </p:cNvPr>
          <p:cNvSpPr/>
          <p:nvPr/>
        </p:nvSpPr>
        <p:spPr bwMode="auto">
          <a:xfrm>
            <a:off x="2276952" y="4293801"/>
            <a:ext cx="129523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430700-E91E-20CC-CD8C-CA696E491C2F}"/>
              </a:ext>
            </a:extLst>
          </p:cNvPr>
          <p:cNvSpPr/>
          <p:nvPr/>
        </p:nvSpPr>
        <p:spPr bwMode="auto">
          <a:xfrm>
            <a:off x="2791238" y="4750944"/>
            <a:ext cx="74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B2E9D-E0B8-BE6D-0202-DA08E75E3B42}"/>
              </a:ext>
            </a:extLst>
          </p:cNvPr>
          <p:cNvSpPr/>
          <p:nvPr/>
        </p:nvSpPr>
        <p:spPr bwMode="auto">
          <a:xfrm>
            <a:off x="4362666" y="5636659"/>
            <a:ext cx="12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E2D8C5-4E61-9B97-549A-21D3759D601B}"/>
              </a:ext>
            </a:extLst>
          </p:cNvPr>
          <p:cNvSpPr/>
          <p:nvPr/>
        </p:nvSpPr>
        <p:spPr bwMode="auto">
          <a:xfrm>
            <a:off x="5724571" y="6084278"/>
            <a:ext cx="27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6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779A5-F010-8017-5188-FD5FD32B0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E1EDB-A1FC-7A0D-1E05-D641F46692BB}"/>
              </a:ext>
            </a:extLst>
          </p:cNvPr>
          <p:cNvSpPr/>
          <p:nvPr/>
        </p:nvSpPr>
        <p:spPr bwMode="auto">
          <a:xfrm>
            <a:off x="4120000" y="2857714"/>
            <a:ext cx="2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93BA47-065E-B7FD-CA5A-F398212CD199}"/>
              </a:ext>
            </a:extLst>
          </p:cNvPr>
          <p:cNvSpPr/>
          <p:nvPr/>
        </p:nvSpPr>
        <p:spPr bwMode="auto">
          <a:xfrm>
            <a:off x="8053333" y="2857714"/>
            <a:ext cx="23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2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</Words>
  <Application>Microsoft Office PowerPoint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