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175DF-F2F5-3EF5-A80F-ABE23C191D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 b="4344"/>
          <a:stretch/>
        </p:blipFill>
        <p:spPr>
          <a:xfrm>
            <a:off x="2939948" y="3064596"/>
            <a:ext cx="6312104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2908B-E723-3136-065D-789173F2EB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C4874B-F290-AA3A-0AA4-396EF9FFCF76}"/>
              </a:ext>
            </a:extLst>
          </p:cNvPr>
          <p:cNvSpPr/>
          <p:nvPr/>
        </p:nvSpPr>
        <p:spPr bwMode="auto">
          <a:xfrm>
            <a:off x="3624761" y="1581523"/>
            <a:ext cx="219047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D706E0-8CF3-DC29-B068-F72473479A66}"/>
              </a:ext>
            </a:extLst>
          </p:cNvPr>
          <p:cNvSpPr/>
          <p:nvPr/>
        </p:nvSpPr>
        <p:spPr bwMode="auto">
          <a:xfrm>
            <a:off x="3958095" y="2362476"/>
            <a:ext cx="838095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19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E7586-F8A2-3CBA-0B7C-2DE5988B4B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789606"/>
            <a:ext cx="10800000" cy="202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DAA895-F398-2CBE-0AD7-79DF2E058646}"/>
              </a:ext>
            </a:extLst>
          </p:cNvPr>
          <p:cNvSpPr/>
          <p:nvPr/>
        </p:nvSpPr>
        <p:spPr bwMode="auto">
          <a:xfrm>
            <a:off x="10686087" y="1372750"/>
            <a:ext cx="190476" cy="143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E59674-BC42-AFFB-B742-AB6AAB139733}"/>
              </a:ext>
            </a:extLst>
          </p:cNvPr>
          <p:cNvSpPr/>
          <p:nvPr/>
        </p:nvSpPr>
        <p:spPr bwMode="auto">
          <a:xfrm>
            <a:off x="10638468" y="1716901"/>
            <a:ext cx="257141" cy="238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6A9096-B0CC-98C8-9CD0-3C006B98AA0F}"/>
              </a:ext>
            </a:extLst>
          </p:cNvPr>
          <p:cNvSpPr/>
          <p:nvPr/>
        </p:nvSpPr>
        <p:spPr bwMode="auto">
          <a:xfrm>
            <a:off x="10628944" y="2108851"/>
            <a:ext cx="266666" cy="238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22CC3-A968-ABE7-DE8F-FFCE0E923904}"/>
              </a:ext>
            </a:extLst>
          </p:cNvPr>
          <p:cNvSpPr/>
          <p:nvPr/>
        </p:nvSpPr>
        <p:spPr bwMode="auto">
          <a:xfrm>
            <a:off x="10628944" y="2500801"/>
            <a:ext cx="266665" cy="21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311D3F-7ED9-3C46-7E02-AF30E1D960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95" y="2934668"/>
            <a:ext cx="10800000" cy="36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589A14-9597-D8CE-60B7-0F587708231A}"/>
              </a:ext>
            </a:extLst>
          </p:cNvPr>
          <p:cNvSpPr/>
          <p:nvPr/>
        </p:nvSpPr>
        <p:spPr bwMode="auto">
          <a:xfrm>
            <a:off x="7693261" y="4134668"/>
            <a:ext cx="3104761" cy="226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BA29BC-E7A0-C0B4-6C71-59B5164DCD9E}"/>
              </a:ext>
            </a:extLst>
          </p:cNvPr>
          <p:cNvSpPr/>
          <p:nvPr/>
        </p:nvSpPr>
        <p:spPr bwMode="auto">
          <a:xfrm>
            <a:off x="2659213" y="4725144"/>
            <a:ext cx="1776906" cy="109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F0D34F-456E-526B-1E1F-B181E8D95CFD}"/>
              </a:ext>
            </a:extLst>
          </p:cNvPr>
          <p:cNvSpPr/>
          <p:nvPr/>
        </p:nvSpPr>
        <p:spPr bwMode="auto">
          <a:xfrm>
            <a:off x="4893261" y="4725144"/>
            <a:ext cx="2405478" cy="109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D29D84-8E8B-2986-39B3-9818A25E5203}"/>
              </a:ext>
            </a:extLst>
          </p:cNvPr>
          <p:cNvSpPr/>
          <p:nvPr/>
        </p:nvSpPr>
        <p:spPr bwMode="auto">
          <a:xfrm>
            <a:off x="1226595" y="4925144"/>
            <a:ext cx="1038095" cy="754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0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EEFFD-0408-16BC-4FFF-4F85F1E8DE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3144"/>
            <a:ext cx="10800000" cy="20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B24DF9-3975-BC7B-0ED0-8C2D4C996568}"/>
              </a:ext>
            </a:extLst>
          </p:cNvPr>
          <p:cNvSpPr/>
          <p:nvPr/>
        </p:nvSpPr>
        <p:spPr bwMode="auto">
          <a:xfrm>
            <a:off x="1815238" y="1425524"/>
            <a:ext cx="27619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297733-FA5E-3835-583F-A6B990967040}"/>
              </a:ext>
            </a:extLst>
          </p:cNvPr>
          <p:cNvSpPr/>
          <p:nvPr/>
        </p:nvSpPr>
        <p:spPr bwMode="auto">
          <a:xfrm>
            <a:off x="4120000" y="1416001"/>
            <a:ext cx="2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F6128C-3F5C-E265-1B96-0715AC5D4689}"/>
              </a:ext>
            </a:extLst>
          </p:cNvPr>
          <p:cNvSpPr/>
          <p:nvPr/>
        </p:nvSpPr>
        <p:spPr bwMode="auto">
          <a:xfrm>
            <a:off x="6539047" y="1435048"/>
            <a:ext cx="285715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2F6252-EBE9-A156-5F97-3F1154EFF47E}"/>
              </a:ext>
            </a:extLst>
          </p:cNvPr>
          <p:cNvSpPr/>
          <p:nvPr/>
        </p:nvSpPr>
        <p:spPr bwMode="auto">
          <a:xfrm>
            <a:off x="9548571" y="1416001"/>
            <a:ext cx="31428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F14315-868B-990B-FB58-C974534A81B8}"/>
              </a:ext>
            </a:extLst>
          </p:cNvPr>
          <p:cNvSpPr/>
          <p:nvPr/>
        </p:nvSpPr>
        <p:spPr bwMode="auto">
          <a:xfrm>
            <a:off x="10586666" y="1416001"/>
            <a:ext cx="28571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D0178D-FC8F-4DF9-66F4-BD22E3473214}"/>
              </a:ext>
            </a:extLst>
          </p:cNvPr>
          <p:cNvSpPr/>
          <p:nvPr/>
        </p:nvSpPr>
        <p:spPr bwMode="auto">
          <a:xfrm>
            <a:off x="1577142" y="1806477"/>
            <a:ext cx="27619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13339A-7684-17D5-2595-97F518CF2633}"/>
              </a:ext>
            </a:extLst>
          </p:cNvPr>
          <p:cNvSpPr/>
          <p:nvPr/>
        </p:nvSpPr>
        <p:spPr bwMode="auto">
          <a:xfrm>
            <a:off x="3853333" y="1806477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2AD83E-A4C5-FDEC-468D-E50A1AC07416}"/>
              </a:ext>
            </a:extLst>
          </p:cNvPr>
          <p:cNvSpPr/>
          <p:nvPr/>
        </p:nvSpPr>
        <p:spPr bwMode="auto">
          <a:xfrm>
            <a:off x="6281904" y="1796953"/>
            <a:ext cx="2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DD0F76-3EB8-8CF1-F42F-569C039BF2CA}"/>
              </a:ext>
            </a:extLst>
          </p:cNvPr>
          <p:cNvSpPr/>
          <p:nvPr/>
        </p:nvSpPr>
        <p:spPr bwMode="auto">
          <a:xfrm>
            <a:off x="7310476" y="1825524"/>
            <a:ext cx="276190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2C8A65-882D-4AE4-7D2E-97BEBD0371AE}"/>
              </a:ext>
            </a:extLst>
          </p:cNvPr>
          <p:cNvSpPr/>
          <p:nvPr/>
        </p:nvSpPr>
        <p:spPr bwMode="auto">
          <a:xfrm>
            <a:off x="9053333" y="1816001"/>
            <a:ext cx="276190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BCD1A8-A77F-FA90-0BEC-60760BFD5ABC}"/>
              </a:ext>
            </a:extLst>
          </p:cNvPr>
          <p:cNvSpPr/>
          <p:nvPr/>
        </p:nvSpPr>
        <p:spPr bwMode="auto">
          <a:xfrm>
            <a:off x="1862857" y="2225524"/>
            <a:ext cx="190476" cy="1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86558D-B88E-0F4F-9735-C87E0C7773AA}"/>
              </a:ext>
            </a:extLst>
          </p:cNvPr>
          <p:cNvSpPr/>
          <p:nvPr/>
        </p:nvSpPr>
        <p:spPr bwMode="auto">
          <a:xfrm>
            <a:off x="4120000" y="2216001"/>
            <a:ext cx="285714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6556C37-548A-BC4C-9530-11E9D3C5A6A0}"/>
              </a:ext>
            </a:extLst>
          </p:cNvPr>
          <p:cNvSpPr/>
          <p:nvPr/>
        </p:nvSpPr>
        <p:spPr bwMode="auto">
          <a:xfrm>
            <a:off x="5405714" y="2225524"/>
            <a:ext cx="247619" cy="1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309F57E-EEBA-10DA-AC69-530C3F17A958}"/>
              </a:ext>
            </a:extLst>
          </p:cNvPr>
          <p:cNvSpPr/>
          <p:nvPr/>
        </p:nvSpPr>
        <p:spPr bwMode="auto">
          <a:xfrm>
            <a:off x="6796190" y="2196953"/>
            <a:ext cx="2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8BBF2D8-DEB8-71C9-3359-93E42DA4B290}"/>
              </a:ext>
            </a:extLst>
          </p:cNvPr>
          <p:cNvSpPr/>
          <p:nvPr/>
        </p:nvSpPr>
        <p:spPr bwMode="auto">
          <a:xfrm>
            <a:off x="9310476" y="2196953"/>
            <a:ext cx="2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56E950-2AE8-4379-529D-A96B3FA46A86}"/>
              </a:ext>
            </a:extLst>
          </p:cNvPr>
          <p:cNvSpPr/>
          <p:nvPr/>
        </p:nvSpPr>
        <p:spPr bwMode="auto">
          <a:xfrm>
            <a:off x="2339047" y="2577905"/>
            <a:ext cx="27619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E251500-8FE1-2CEE-DB95-375FEEAD5A73}"/>
              </a:ext>
            </a:extLst>
          </p:cNvPr>
          <p:cNvSpPr/>
          <p:nvPr/>
        </p:nvSpPr>
        <p:spPr bwMode="auto">
          <a:xfrm>
            <a:off x="3881904" y="2587429"/>
            <a:ext cx="2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15CB18A-B723-947D-A671-40E531CD319B}"/>
              </a:ext>
            </a:extLst>
          </p:cNvPr>
          <p:cNvSpPr/>
          <p:nvPr/>
        </p:nvSpPr>
        <p:spPr bwMode="auto">
          <a:xfrm>
            <a:off x="4872380" y="2596953"/>
            <a:ext cx="276190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FF48A5-2703-9392-E6CF-5CF66F1151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996952"/>
            <a:ext cx="10800000" cy="361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0708737-D36C-5E33-A371-2F0ACD4D89FD}"/>
              </a:ext>
            </a:extLst>
          </p:cNvPr>
          <p:cNvSpPr/>
          <p:nvPr/>
        </p:nvSpPr>
        <p:spPr bwMode="auto">
          <a:xfrm>
            <a:off x="1419808" y="5453952"/>
            <a:ext cx="9836767" cy="266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D754901-1274-4C73-0355-6FC0F3418465}"/>
              </a:ext>
            </a:extLst>
          </p:cNvPr>
          <p:cNvSpPr/>
          <p:nvPr/>
        </p:nvSpPr>
        <p:spPr bwMode="auto">
          <a:xfrm>
            <a:off x="1153142" y="5844428"/>
            <a:ext cx="10103433" cy="266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7269EC3-FF0F-52AF-4136-0DFB212F56F6}"/>
              </a:ext>
            </a:extLst>
          </p:cNvPr>
          <p:cNvSpPr/>
          <p:nvPr/>
        </p:nvSpPr>
        <p:spPr bwMode="auto">
          <a:xfrm>
            <a:off x="1172190" y="6254094"/>
            <a:ext cx="43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60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38</cp:revision>
  <dcterms:created xsi:type="dcterms:W3CDTF">2015-09-16T06:52:26Z</dcterms:created>
  <dcterms:modified xsi:type="dcterms:W3CDTF">2023-12-26T15:28:39Z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