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363" r:id="rId2"/>
    <p:sldId id="391" r:id="rId3"/>
    <p:sldId id="389" r:id="rId4"/>
    <p:sldId id="388" r:id="rId5"/>
    <p:sldId id="387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C1516-C710-4F94-8F1C-E99ED309BC1B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D5E57-7C11-45BD-AC9A-57E2DC17D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9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FD5E57-7C11-45BD-AC9A-57E2DC17D6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51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45C44-3094-F557-620C-0640CD829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12099"/>
            <a:ext cx="10800000" cy="243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D7D43-288F-4114-F2C9-D3A046A63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070E4-D3C5-7007-49DB-FA7D5820F1D2}"/>
              </a:ext>
            </a:extLst>
          </p:cNvPr>
          <p:cNvSpPr/>
          <p:nvPr/>
        </p:nvSpPr>
        <p:spPr bwMode="auto">
          <a:xfrm>
            <a:off x="6729523" y="1172242"/>
            <a:ext cx="438095" cy="39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BD3EA1-513B-AB24-3A84-ED20128FA538}"/>
              </a:ext>
            </a:extLst>
          </p:cNvPr>
          <p:cNvSpPr/>
          <p:nvPr/>
        </p:nvSpPr>
        <p:spPr bwMode="auto">
          <a:xfrm>
            <a:off x="3786666" y="2020888"/>
            <a:ext cx="1580952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BD3793-469F-C5EB-9B1F-EA5CE060D64F}"/>
              </a:ext>
            </a:extLst>
          </p:cNvPr>
          <p:cNvSpPr/>
          <p:nvPr/>
        </p:nvSpPr>
        <p:spPr bwMode="auto">
          <a:xfrm>
            <a:off x="8653333" y="4490543"/>
            <a:ext cx="1533333" cy="38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E21375-5FE2-4C81-5357-C4846154EE0C}"/>
              </a:ext>
            </a:extLst>
          </p:cNvPr>
          <p:cNvSpPr/>
          <p:nvPr/>
        </p:nvSpPr>
        <p:spPr bwMode="auto">
          <a:xfrm>
            <a:off x="7624761" y="5320118"/>
            <a:ext cx="1647619" cy="371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4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951A3-F7A9-515A-DA83-9C8D7EE7ED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43B3D-CEC9-F48A-393D-089F4BC13731}"/>
              </a:ext>
            </a:extLst>
          </p:cNvPr>
          <p:cNvSpPr/>
          <p:nvPr/>
        </p:nvSpPr>
        <p:spPr bwMode="auto">
          <a:xfrm>
            <a:off x="9234285" y="1114956"/>
            <a:ext cx="2047619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7F4B4-1989-D58B-15DB-F037AD42D3F2}"/>
              </a:ext>
            </a:extLst>
          </p:cNvPr>
          <p:cNvSpPr/>
          <p:nvPr/>
        </p:nvSpPr>
        <p:spPr bwMode="auto">
          <a:xfrm>
            <a:off x="1253333" y="1953635"/>
            <a:ext cx="10047619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04EDE0-C387-90BE-C3A1-8F53081C9760}"/>
              </a:ext>
            </a:extLst>
          </p:cNvPr>
          <p:cNvSpPr/>
          <p:nvPr/>
        </p:nvSpPr>
        <p:spPr bwMode="auto">
          <a:xfrm>
            <a:off x="1253333" y="2564904"/>
            <a:ext cx="6876189" cy="59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86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8085E-C5F1-9E0E-9ECA-EB72ABAFB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25" y="764704"/>
            <a:ext cx="10608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11B9F-AC64-9B0C-4FB3-844B590003A1}"/>
              </a:ext>
            </a:extLst>
          </p:cNvPr>
          <p:cNvSpPr/>
          <p:nvPr/>
        </p:nvSpPr>
        <p:spPr bwMode="auto">
          <a:xfrm>
            <a:off x="9491985" y="1879240"/>
            <a:ext cx="851335" cy="34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F61B6B-6004-691D-FC7B-BBA51DF4EFEF}"/>
              </a:ext>
            </a:extLst>
          </p:cNvPr>
          <p:cNvSpPr/>
          <p:nvPr/>
        </p:nvSpPr>
        <p:spPr bwMode="auto">
          <a:xfrm>
            <a:off x="1717703" y="2684704"/>
            <a:ext cx="1805579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7EEF0-90BD-3F27-20E8-40B8C3E6A06A}"/>
              </a:ext>
            </a:extLst>
          </p:cNvPr>
          <p:cNvSpPr/>
          <p:nvPr/>
        </p:nvSpPr>
        <p:spPr bwMode="auto">
          <a:xfrm>
            <a:off x="4720765" y="2703435"/>
            <a:ext cx="1749447" cy="34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3400AF-1F61-EE2A-8D64-4E5720B462C2}"/>
              </a:ext>
            </a:extLst>
          </p:cNvPr>
          <p:cNvSpPr/>
          <p:nvPr/>
        </p:nvSpPr>
        <p:spPr bwMode="auto">
          <a:xfrm>
            <a:off x="10352676" y="2684704"/>
            <a:ext cx="841979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CC11D6-D84C-84AB-1AB4-B182C93C576F}"/>
              </a:ext>
            </a:extLst>
          </p:cNvPr>
          <p:cNvSpPr/>
          <p:nvPr/>
        </p:nvSpPr>
        <p:spPr bwMode="auto">
          <a:xfrm>
            <a:off x="1324779" y="3490167"/>
            <a:ext cx="9841811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3C4F7A-8177-E501-E760-ECDB8FBAF5EB}"/>
              </a:ext>
            </a:extLst>
          </p:cNvPr>
          <p:cNvSpPr/>
          <p:nvPr/>
        </p:nvSpPr>
        <p:spPr bwMode="auto">
          <a:xfrm>
            <a:off x="1315423" y="4304996"/>
            <a:ext cx="2413676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1ED98A-9EF3-DACA-75BE-8E9843F39252}"/>
              </a:ext>
            </a:extLst>
          </p:cNvPr>
          <p:cNvSpPr/>
          <p:nvPr/>
        </p:nvSpPr>
        <p:spPr bwMode="auto">
          <a:xfrm>
            <a:off x="4804962" y="4988702"/>
            <a:ext cx="1468787" cy="50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6BE54B-3AFB-2AF5-D4BD-2F2F3891C3FF}"/>
              </a:ext>
            </a:extLst>
          </p:cNvPr>
          <p:cNvSpPr/>
          <p:nvPr/>
        </p:nvSpPr>
        <p:spPr bwMode="auto">
          <a:xfrm>
            <a:off x="9903620" y="5129191"/>
            <a:ext cx="1225548" cy="34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EB0772-2ED4-B51A-61F8-E203245D10D6}"/>
              </a:ext>
            </a:extLst>
          </p:cNvPr>
          <p:cNvSpPr/>
          <p:nvPr/>
        </p:nvSpPr>
        <p:spPr bwMode="auto">
          <a:xfrm>
            <a:off x="1324779" y="5944021"/>
            <a:ext cx="327436" cy="33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8226FC-C905-B7B1-B49E-E6CF3F929513}"/>
              </a:ext>
            </a:extLst>
          </p:cNvPr>
          <p:cNvSpPr/>
          <p:nvPr/>
        </p:nvSpPr>
        <p:spPr bwMode="auto">
          <a:xfrm>
            <a:off x="4692699" y="5934655"/>
            <a:ext cx="1581051" cy="36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9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0FD6E-15E4-0D55-F3CA-54EB0ED9A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4EEC3-B4FC-8EBD-F631-785F2C84CCB1}"/>
              </a:ext>
            </a:extLst>
          </p:cNvPr>
          <p:cNvSpPr/>
          <p:nvPr/>
        </p:nvSpPr>
        <p:spPr bwMode="auto">
          <a:xfrm>
            <a:off x="1638857" y="2725058"/>
            <a:ext cx="809523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B1E5F1-DE34-E155-4B70-42147A8C10DB}"/>
              </a:ext>
            </a:extLst>
          </p:cNvPr>
          <p:cNvSpPr/>
          <p:nvPr/>
        </p:nvSpPr>
        <p:spPr bwMode="auto">
          <a:xfrm>
            <a:off x="9400761" y="2715521"/>
            <a:ext cx="1257142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86A84-3C50-4C56-8AFE-231F06789FA7}"/>
              </a:ext>
            </a:extLst>
          </p:cNvPr>
          <p:cNvSpPr/>
          <p:nvPr/>
        </p:nvSpPr>
        <p:spPr bwMode="auto">
          <a:xfrm>
            <a:off x="4924571" y="3545249"/>
            <a:ext cx="780952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282955-D57E-4845-4DEB-6D05E1AE7EB7}"/>
              </a:ext>
            </a:extLst>
          </p:cNvPr>
          <p:cNvSpPr/>
          <p:nvPr/>
        </p:nvSpPr>
        <p:spPr bwMode="auto">
          <a:xfrm>
            <a:off x="8810285" y="3545249"/>
            <a:ext cx="2438095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526AF0-744E-2D92-5E76-8CA60A00C2D0}"/>
              </a:ext>
            </a:extLst>
          </p:cNvPr>
          <p:cNvSpPr/>
          <p:nvPr/>
        </p:nvSpPr>
        <p:spPr bwMode="auto">
          <a:xfrm>
            <a:off x="1238857" y="4355902"/>
            <a:ext cx="809523" cy="381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8EF85-8A3B-2AB0-8FD1-2F24B7DF7ADD}"/>
              </a:ext>
            </a:extLst>
          </p:cNvPr>
          <p:cNvSpPr/>
          <p:nvPr/>
        </p:nvSpPr>
        <p:spPr bwMode="auto">
          <a:xfrm>
            <a:off x="6010285" y="5176095"/>
            <a:ext cx="5342299" cy="371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72F20A-7694-DE00-70F2-93A8C7B31B39}"/>
              </a:ext>
            </a:extLst>
          </p:cNvPr>
          <p:cNvSpPr/>
          <p:nvPr/>
        </p:nvSpPr>
        <p:spPr bwMode="auto">
          <a:xfrm>
            <a:off x="1248380" y="6034433"/>
            <a:ext cx="733333" cy="34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70E07D-0F64-0D58-15B9-B65537BBFB4E}"/>
              </a:ext>
            </a:extLst>
          </p:cNvPr>
          <p:cNvSpPr/>
          <p:nvPr/>
        </p:nvSpPr>
        <p:spPr bwMode="auto">
          <a:xfrm>
            <a:off x="4724571" y="6024896"/>
            <a:ext cx="4257142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5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78A2228-89C1-D792-A28E-BDEBC17640A9}"/>
              </a:ext>
            </a:extLst>
          </p:cNvPr>
          <p:cNvGrpSpPr/>
          <p:nvPr/>
        </p:nvGrpSpPr>
        <p:grpSpPr>
          <a:xfrm>
            <a:off x="1775520" y="592655"/>
            <a:ext cx="8307897" cy="6100452"/>
            <a:chOff x="1775520" y="592655"/>
            <a:chExt cx="8307897" cy="610045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AA6DCB1-0540-4A25-447E-00CB3F1990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 b="4158"/>
            <a:stretch/>
          </p:blipFill>
          <p:spPr>
            <a:xfrm>
              <a:off x="3176394" y="592655"/>
              <a:ext cx="5748340" cy="5580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51E58D7-F12B-05CA-11FE-0EADBB26F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5520" y="1196752"/>
              <a:ext cx="8307897" cy="549635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463342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71EDB-C9DD-E27C-39D2-9F3A5595D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89B67-8848-35A2-325E-8D51D71D9752}"/>
              </a:ext>
            </a:extLst>
          </p:cNvPr>
          <p:cNvSpPr/>
          <p:nvPr/>
        </p:nvSpPr>
        <p:spPr bwMode="auto">
          <a:xfrm>
            <a:off x="3691428" y="2135526"/>
            <a:ext cx="800000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18F031-B440-8894-C650-2C6AF87E1EB7}"/>
              </a:ext>
            </a:extLst>
          </p:cNvPr>
          <p:cNvSpPr/>
          <p:nvPr/>
        </p:nvSpPr>
        <p:spPr bwMode="auto">
          <a:xfrm>
            <a:off x="4007768" y="2852936"/>
            <a:ext cx="7302707" cy="49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834368-0B68-FA72-3C0B-D34B95D0DA3F}"/>
              </a:ext>
            </a:extLst>
          </p:cNvPr>
          <p:cNvSpPr/>
          <p:nvPr/>
        </p:nvSpPr>
        <p:spPr bwMode="auto">
          <a:xfrm>
            <a:off x="1127448" y="3661461"/>
            <a:ext cx="4383027" cy="505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0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3A7F7-5206-E0F9-4465-B76D703C0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CE14D-6510-215B-3F6B-9E46A02D01F2}"/>
              </a:ext>
            </a:extLst>
          </p:cNvPr>
          <p:cNvSpPr/>
          <p:nvPr/>
        </p:nvSpPr>
        <p:spPr bwMode="auto">
          <a:xfrm>
            <a:off x="1624761" y="2848738"/>
            <a:ext cx="9676190" cy="39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BAE0BB-2713-F66B-13A1-32B90F3E057A}"/>
              </a:ext>
            </a:extLst>
          </p:cNvPr>
          <p:cNvSpPr/>
          <p:nvPr/>
        </p:nvSpPr>
        <p:spPr bwMode="auto">
          <a:xfrm>
            <a:off x="1271464" y="3473810"/>
            <a:ext cx="10010439" cy="58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C9393F-0C8C-9AFE-798D-EF4AFC8E2DF3}"/>
              </a:ext>
            </a:extLst>
          </p:cNvPr>
          <p:cNvSpPr/>
          <p:nvPr/>
        </p:nvSpPr>
        <p:spPr bwMode="auto">
          <a:xfrm>
            <a:off x="1055440" y="4293097"/>
            <a:ext cx="10226464" cy="58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32FD85-8493-7DA8-E321-A08317CB18EF}"/>
              </a:ext>
            </a:extLst>
          </p:cNvPr>
          <p:cNvSpPr/>
          <p:nvPr/>
        </p:nvSpPr>
        <p:spPr bwMode="auto">
          <a:xfrm>
            <a:off x="1245536" y="5157192"/>
            <a:ext cx="2114160" cy="58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059A7-5223-2558-1ECD-BCE6EB9F3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7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40577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93F78-EC95-C545-4D1C-630F3EB078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740A5-8131-56BF-53D0-52B3E664421E}"/>
              </a:ext>
            </a:extLst>
          </p:cNvPr>
          <p:cNvSpPr/>
          <p:nvPr/>
        </p:nvSpPr>
        <p:spPr bwMode="auto">
          <a:xfrm>
            <a:off x="2175600" y="2943428"/>
            <a:ext cx="7132443" cy="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42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A9E7B-A1F8-D989-6167-49F1AE2D8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5517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3A4F6A-EFFB-6839-167D-03A6F1906142}"/>
              </a:ext>
            </a:extLst>
          </p:cNvPr>
          <p:cNvGrpSpPr/>
          <p:nvPr/>
        </p:nvGrpSpPr>
        <p:grpSpPr>
          <a:xfrm>
            <a:off x="623392" y="706578"/>
            <a:ext cx="10800000" cy="5647823"/>
            <a:chOff x="623392" y="706578"/>
            <a:chExt cx="10800000" cy="564782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F5B3023-6105-2353-4F6E-00967D3142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/>
            <a:stretch/>
          </p:blipFill>
          <p:spPr>
            <a:xfrm>
              <a:off x="3011356" y="706578"/>
              <a:ext cx="6024072" cy="6692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EFE122C8-C9EC-70B3-2615-169672FBD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1340768"/>
              <a:ext cx="10800000" cy="501363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4075AD00-C988-4EC3-62CD-3F35B6F76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0000" y="2258776"/>
            <a:ext cx="1992544" cy="10178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92EEC46-C080-BFFA-997A-447A0B9F8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3717032"/>
            <a:ext cx="1992544" cy="10178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D3A5300-4B27-CD30-9F48-5CEEC62AE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344" y="3724273"/>
            <a:ext cx="1992544" cy="101783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BAD1775-3D6F-CF13-C73D-8833753E5D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164" y="5133586"/>
            <a:ext cx="1992544" cy="101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8FC7E-31F7-D659-482D-BD609C106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9001000" cy="612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5268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66DDB0E-3DBE-1710-A75A-2169C037C5F6}"/>
              </a:ext>
            </a:extLst>
          </p:cNvPr>
          <p:cNvGrpSpPr>
            <a:grpSpLocks noChangeAspect="1"/>
          </p:cNvGrpSpPr>
          <p:nvPr/>
        </p:nvGrpSpPr>
        <p:grpSpPr>
          <a:xfrm>
            <a:off x="1199456" y="548680"/>
            <a:ext cx="9400663" cy="6192688"/>
            <a:chOff x="700866" y="972000"/>
            <a:chExt cx="10819134" cy="712710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6BEE191-3C8C-BB56-E028-072482294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498508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EF6B4A7D-E9F8-32CE-E04F-9F71E023D4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29"/>
            <a:stretch/>
          </p:blipFill>
          <p:spPr>
            <a:xfrm>
              <a:off x="700866" y="5957085"/>
              <a:ext cx="10800000" cy="214202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3536492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84764-E9AE-E94F-6428-41348C7937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BA720-95BE-D627-FAF0-9264E36B6EE3}"/>
              </a:ext>
            </a:extLst>
          </p:cNvPr>
          <p:cNvSpPr/>
          <p:nvPr/>
        </p:nvSpPr>
        <p:spPr bwMode="auto">
          <a:xfrm>
            <a:off x="9234285" y="4621589"/>
            <a:ext cx="800000" cy="36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5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14917-F413-135E-F715-303DC3C5A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8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28382-D8DC-C44D-4703-A0587627B521}"/>
              </a:ext>
            </a:extLst>
          </p:cNvPr>
          <p:cNvSpPr/>
          <p:nvPr/>
        </p:nvSpPr>
        <p:spPr bwMode="auto">
          <a:xfrm>
            <a:off x="5899975" y="1158352"/>
            <a:ext cx="2953940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03B0EE-D675-0A9D-430A-EA50FD1D72A8}"/>
              </a:ext>
            </a:extLst>
          </p:cNvPr>
          <p:cNvSpPr/>
          <p:nvPr/>
        </p:nvSpPr>
        <p:spPr bwMode="auto">
          <a:xfrm>
            <a:off x="9759565" y="1192235"/>
            <a:ext cx="372416" cy="29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73920-2AE4-4656-7E8C-8881385494E6}"/>
              </a:ext>
            </a:extLst>
          </p:cNvPr>
          <p:cNvSpPr/>
          <p:nvPr/>
        </p:nvSpPr>
        <p:spPr bwMode="auto">
          <a:xfrm>
            <a:off x="1177056" y="1895294"/>
            <a:ext cx="2192179" cy="34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5F193D-82B5-67FA-D690-F1A337C45A95}"/>
              </a:ext>
            </a:extLst>
          </p:cNvPr>
          <p:cNvSpPr/>
          <p:nvPr/>
        </p:nvSpPr>
        <p:spPr bwMode="auto">
          <a:xfrm>
            <a:off x="4266421" y="1895294"/>
            <a:ext cx="2928548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BE081-C6DC-B57F-D35A-2F7F2D4BE377}"/>
              </a:ext>
            </a:extLst>
          </p:cNvPr>
          <p:cNvSpPr/>
          <p:nvPr/>
        </p:nvSpPr>
        <p:spPr bwMode="auto">
          <a:xfrm>
            <a:off x="3166099" y="2632235"/>
            <a:ext cx="753297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E37164-9D3E-67DE-16C5-6100C6022126}"/>
              </a:ext>
            </a:extLst>
          </p:cNvPr>
          <p:cNvSpPr/>
          <p:nvPr/>
        </p:nvSpPr>
        <p:spPr bwMode="auto">
          <a:xfrm>
            <a:off x="4816582" y="2640705"/>
            <a:ext cx="727905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1E0CC9-50CA-9435-15B3-D87C405E7E07}"/>
              </a:ext>
            </a:extLst>
          </p:cNvPr>
          <p:cNvSpPr/>
          <p:nvPr/>
        </p:nvSpPr>
        <p:spPr bwMode="auto">
          <a:xfrm>
            <a:off x="6458600" y="2632235"/>
            <a:ext cx="710977" cy="34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9E3C54-8796-7ED8-37A1-AAE8E482D2C1}"/>
              </a:ext>
            </a:extLst>
          </p:cNvPr>
          <p:cNvSpPr/>
          <p:nvPr/>
        </p:nvSpPr>
        <p:spPr bwMode="auto">
          <a:xfrm>
            <a:off x="3072995" y="4156941"/>
            <a:ext cx="236992" cy="25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64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37BBF-C811-2925-37E5-F55C4F5D2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0F774-DAAB-30D5-0695-D2D7622A944A}"/>
              </a:ext>
            </a:extLst>
          </p:cNvPr>
          <p:cNvSpPr/>
          <p:nvPr/>
        </p:nvSpPr>
        <p:spPr bwMode="auto">
          <a:xfrm>
            <a:off x="8643809" y="1353241"/>
            <a:ext cx="2647619" cy="36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E4A1A3-9AC2-C0F6-A846-31C11D96445D}"/>
              </a:ext>
            </a:extLst>
          </p:cNvPr>
          <p:cNvSpPr/>
          <p:nvPr/>
        </p:nvSpPr>
        <p:spPr bwMode="auto">
          <a:xfrm>
            <a:off x="1272380" y="2172912"/>
            <a:ext cx="5276190" cy="381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E8D7E-7BB2-7AF3-D2D5-3FCD28F2FCDE}"/>
              </a:ext>
            </a:extLst>
          </p:cNvPr>
          <p:cNvSpPr/>
          <p:nvPr/>
        </p:nvSpPr>
        <p:spPr bwMode="auto">
          <a:xfrm>
            <a:off x="1662856" y="3670388"/>
            <a:ext cx="9809143" cy="542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D059CD-828D-E28C-B685-6CB7D2CEC06F}"/>
              </a:ext>
            </a:extLst>
          </p:cNvPr>
          <p:cNvSpPr/>
          <p:nvPr/>
        </p:nvSpPr>
        <p:spPr bwMode="auto">
          <a:xfrm>
            <a:off x="1253332" y="4509121"/>
            <a:ext cx="9091139" cy="53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55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57CDA-1ADD-B88B-2774-19DD5EF61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7474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429E5-3E9A-5021-BEBD-12A1595ABB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E472E4F-29C0-FC2D-5A83-4A153AE58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196752"/>
            <a:ext cx="1991624" cy="10173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85788A6-92B4-71F7-F930-044350641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200035"/>
            <a:ext cx="1991624" cy="10173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D91782-08DD-4294-951B-F40B9A255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636912"/>
            <a:ext cx="1991624" cy="10173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FAC2446-2590-121E-224D-AB73684C7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077072"/>
            <a:ext cx="1991624" cy="101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2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98CA4-BACD-0A33-DAE9-F1B87AAE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2780B-BA2A-8930-BBF8-8E81F0B15AA9}"/>
              </a:ext>
            </a:extLst>
          </p:cNvPr>
          <p:cNvSpPr/>
          <p:nvPr/>
        </p:nvSpPr>
        <p:spPr bwMode="auto">
          <a:xfrm>
            <a:off x="8205714" y="2143756"/>
            <a:ext cx="304761" cy="28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2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B355DCD5-9C38-9856-4030-C1DFAE9FAA96}"/>
              </a:ext>
            </a:extLst>
          </p:cNvPr>
          <p:cNvGrpSpPr/>
          <p:nvPr/>
        </p:nvGrpSpPr>
        <p:grpSpPr>
          <a:xfrm>
            <a:off x="720000" y="972000"/>
            <a:ext cx="11279456" cy="5723801"/>
            <a:chOff x="720000" y="972000"/>
            <a:chExt cx="11279456" cy="572380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FF1EE2F-3E11-963F-C52C-D8A301A9F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48676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E1ADB23E-5238-FCA6-2DB6-685A9E37D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9456" y="5817157"/>
              <a:ext cx="10800000" cy="87864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5CB42-CF22-B321-C175-AEFD3CD49A29}"/>
              </a:ext>
            </a:extLst>
          </p:cNvPr>
          <p:cNvSpPr/>
          <p:nvPr/>
        </p:nvSpPr>
        <p:spPr bwMode="auto">
          <a:xfrm>
            <a:off x="7586666" y="1124410"/>
            <a:ext cx="333334" cy="29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3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80C69-E3AB-3436-1D2E-0A78AA23D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52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EFD9A-E659-ED08-8A9C-A8680344B472}"/>
              </a:ext>
            </a:extLst>
          </p:cNvPr>
          <p:cNvSpPr/>
          <p:nvPr/>
        </p:nvSpPr>
        <p:spPr bwMode="auto">
          <a:xfrm>
            <a:off x="6674234" y="1110530"/>
            <a:ext cx="268874" cy="252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42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FF8E7-6253-0ECF-304D-65D6F4935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545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53541-7346-3489-D2D0-8CD8FBF5A502}"/>
              </a:ext>
            </a:extLst>
          </p:cNvPr>
          <p:cNvSpPr/>
          <p:nvPr/>
        </p:nvSpPr>
        <p:spPr bwMode="auto">
          <a:xfrm>
            <a:off x="6396817" y="1077968"/>
            <a:ext cx="241152" cy="233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0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5A0A7-3D11-7D78-54B2-57A258DADE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6ED40-1320-676C-3D1E-614CCCC94960}"/>
              </a:ext>
            </a:extLst>
          </p:cNvPr>
          <p:cNvSpPr/>
          <p:nvPr/>
        </p:nvSpPr>
        <p:spPr bwMode="auto">
          <a:xfrm>
            <a:off x="1428340" y="1660473"/>
            <a:ext cx="204329" cy="21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CF256-6E66-5F35-76AF-EB2E08EF14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A940F-383C-2242-F060-5EB16FE5954F}"/>
              </a:ext>
            </a:extLst>
          </p:cNvPr>
          <p:cNvSpPr/>
          <p:nvPr/>
        </p:nvSpPr>
        <p:spPr bwMode="auto">
          <a:xfrm>
            <a:off x="3043809" y="2848616"/>
            <a:ext cx="438095" cy="36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01854E-51B6-FA3D-867A-A518383754CF}"/>
              </a:ext>
            </a:extLst>
          </p:cNvPr>
          <p:cNvSpPr/>
          <p:nvPr/>
        </p:nvSpPr>
        <p:spPr bwMode="auto">
          <a:xfrm>
            <a:off x="4662857" y="2820040"/>
            <a:ext cx="438095" cy="36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863AEB-BF9F-03CB-F9ED-F574E41B1696}"/>
              </a:ext>
            </a:extLst>
          </p:cNvPr>
          <p:cNvSpPr/>
          <p:nvPr/>
        </p:nvSpPr>
        <p:spPr bwMode="auto">
          <a:xfrm>
            <a:off x="8405714" y="2867668"/>
            <a:ext cx="323809" cy="33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DCF7FE-A6E7-817E-7016-C835241F74A0}"/>
              </a:ext>
            </a:extLst>
          </p:cNvPr>
          <p:cNvSpPr/>
          <p:nvPr/>
        </p:nvSpPr>
        <p:spPr bwMode="auto">
          <a:xfrm>
            <a:off x="9986666" y="2877194"/>
            <a:ext cx="438095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F654FF-BD1E-4D8F-A4C2-3F5769483ECE}"/>
              </a:ext>
            </a:extLst>
          </p:cNvPr>
          <p:cNvSpPr/>
          <p:nvPr/>
        </p:nvSpPr>
        <p:spPr bwMode="auto">
          <a:xfrm>
            <a:off x="3072380" y="3715479"/>
            <a:ext cx="371428" cy="2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1E6DC1-BBD9-54CC-8469-01753C9A8A5C}"/>
              </a:ext>
            </a:extLst>
          </p:cNvPr>
          <p:cNvSpPr/>
          <p:nvPr/>
        </p:nvSpPr>
        <p:spPr bwMode="auto">
          <a:xfrm>
            <a:off x="4586666" y="3667851"/>
            <a:ext cx="523810" cy="36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115578-28AD-39C7-2975-12048531B43F}"/>
              </a:ext>
            </a:extLst>
          </p:cNvPr>
          <p:cNvSpPr/>
          <p:nvPr/>
        </p:nvSpPr>
        <p:spPr bwMode="auto">
          <a:xfrm>
            <a:off x="8358095" y="3677375"/>
            <a:ext cx="409523" cy="323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C8EC41-B169-EAD0-27F8-63A1C6949C31}"/>
              </a:ext>
            </a:extLst>
          </p:cNvPr>
          <p:cNvSpPr/>
          <p:nvPr/>
        </p:nvSpPr>
        <p:spPr bwMode="auto">
          <a:xfrm>
            <a:off x="10024761" y="3686901"/>
            <a:ext cx="371428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1B1875-1A1B-7A1C-EBEE-CE99408519FC}"/>
              </a:ext>
            </a:extLst>
          </p:cNvPr>
          <p:cNvSpPr/>
          <p:nvPr/>
        </p:nvSpPr>
        <p:spPr bwMode="auto">
          <a:xfrm>
            <a:off x="3072380" y="4487083"/>
            <a:ext cx="390476" cy="342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2ED4B2-0199-9142-39B2-CD3B2D81EC8E}"/>
              </a:ext>
            </a:extLst>
          </p:cNvPr>
          <p:cNvSpPr/>
          <p:nvPr/>
        </p:nvSpPr>
        <p:spPr bwMode="auto">
          <a:xfrm>
            <a:off x="4710476" y="4525187"/>
            <a:ext cx="400000" cy="2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4B28D9-42BC-9909-2225-ADEF17AD0C06}"/>
              </a:ext>
            </a:extLst>
          </p:cNvPr>
          <p:cNvSpPr/>
          <p:nvPr/>
        </p:nvSpPr>
        <p:spPr bwMode="auto">
          <a:xfrm>
            <a:off x="7539047" y="4506135"/>
            <a:ext cx="428571" cy="323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E8C99BE-89FB-AE06-EE54-EDDE9E0D1D7B}"/>
              </a:ext>
            </a:extLst>
          </p:cNvPr>
          <p:cNvSpPr/>
          <p:nvPr/>
        </p:nvSpPr>
        <p:spPr bwMode="auto">
          <a:xfrm>
            <a:off x="9167619" y="4506135"/>
            <a:ext cx="428570" cy="323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02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39</cp:revision>
  <dcterms:created xsi:type="dcterms:W3CDTF">2015-09-16T06:52:26Z</dcterms:created>
  <dcterms:modified xsi:type="dcterms:W3CDTF">2023-12-27T13:14:28Z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