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3" r:id="rId2"/>
    <p:sldId id="394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A4580-FC34-4F07-A9D1-C83AB2599C05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F05E6-77D9-4E17-ADBD-609B37620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62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F05E6-77D9-4E17-ADBD-609B37620FE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70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23583-BF57-B302-B631-6C570FD04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90803"/>
            <a:ext cx="10800000" cy="2476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1C79F79-CDE9-DAE7-3FAD-10AF98675624}"/>
              </a:ext>
            </a:extLst>
          </p:cNvPr>
          <p:cNvGrpSpPr/>
          <p:nvPr/>
        </p:nvGrpSpPr>
        <p:grpSpPr>
          <a:xfrm>
            <a:off x="720000" y="972000"/>
            <a:ext cx="10800000" cy="5326778"/>
            <a:chOff x="720000" y="972000"/>
            <a:chExt cx="10800000" cy="532677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E1E008D-7140-3B1F-4F83-AE941C11E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3606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EA472EF-54C4-C39B-44F5-474082A5F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332677"/>
              <a:ext cx="10800000" cy="39661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55E6E-CB08-24DB-BF03-7D5C4502A97A}"/>
              </a:ext>
            </a:extLst>
          </p:cNvPr>
          <p:cNvSpPr/>
          <p:nvPr/>
        </p:nvSpPr>
        <p:spPr bwMode="auto">
          <a:xfrm>
            <a:off x="2653333" y="1096569"/>
            <a:ext cx="809523" cy="35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85B2A-990B-C4A8-E66E-FB4DEC8355CB}"/>
              </a:ext>
            </a:extLst>
          </p:cNvPr>
          <p:cNvSpPr/>
          <p:nvPr/>
        </p:nvSpPr>
        <p:spPr bwMode="auto">
          <a:xfrm>
            <a:off x="7348571" y="1106151"/>
            <a:ext cx="428571" cy="32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B71620-D5D0-727E-A96B-97377602D074}"/>
              </a:ext>
            </a:extLst>
          </p:cNvPr>
          <p:cNvSpPr/>
          <p:nvPr/>
        </p:nvSpPr>
        <p:spPr bwMode="auto">
          <a:xfrm>
            <a:off x="2862857" y="1901477"/>
            <a:ext cx="409523" cy="297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BE728A-2966-5145-2B08-BF4305C09E60}"/>
              </a:ext>
            </a:extLst>
          </p:cNvPr>
          <p:cNvSpPr/>
          <p:nvPr/>
        </p:nvSpPr>
        <p:spPr bwMode="auto">
          <a:xfrm>
            <a:off x="6786666" y="1911059"/>
            <a:ext cx="361905" cy="28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CA8E9E-1096-9F02-8DFF-63A1974CB1F1}"/>
              </a:ext>
            </a:extLst>
          </p:cNvPr>
          <p:cNvSpPr/>
          <p:nvPr/>
        </p:nvSpPr>
        <p:spPr bwMode="auto">
          <a:xfrm>
            <a:off x="1634285" y="5581766"/>
            <a:ext cx="7990107" cy="55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2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134FE-1A73-947E-3F0F-F44692DE3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2DB22-79E0-2218-472D-659BDFD08C8B}"/>
              </a:ext>
            </a:extLst>
          </p:cNvPr>
          <p:cNvSpPr/>
          <p:nvPr/>
        </p:nvSpPr>
        <p:spPr bwMode="auto">
          <a:xfrm>
            <a:off x="4110476" y="2039130"/>
            <a:ext cx="2038095" cy="34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E85A1-B5F5-7B40-2444-E8D8F860E210}"/>
              </a:ext>
            </a:extLst>
          </p:cNvPr>
          <p:cNvSpPr/>
          <p:nvPr/>
        </p:nvSpPr>
        <p:spPr bwMode="auto">
          <a:xfrm>
            <a:off x="5329523" y="2820422"/>
            <a:ext cx="2038096" cy="36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67AA0B-6FC4-69A5-18EA-CEE44CD24087}"/>
              </a:ext>
            </a:extLst>
          </p:cNvPr>
          <p:cNvSpPr/>
          <p:nvPr/>
        </p:nvSpPr>
        <p:spPr bwMode="auto">
          <a:xfrm>
            <a:off x="10481904" y="4430645"/>
            <a:ext cx="809523" cy="34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7AEC13-3A35-6B9B-1E69-8E99A366EEE0}"/>
              </a:ext>
            </a:extLst>
          </p:cNvPr>
          <p:cNvSpPr/>
          <p:nvPr/>
        </p:nvSpPr>
        <p:spPr bwMode="auto">
          <a:xfrm>
            <a:off x="1253333" y="5202409"/>
            <a:ext cx="1200000" cy="38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90199-2B33-07E5-C5D5-01AAFF2E09CE}"/>
              </a:ext>
            </a:extLst>
          </p:cNvPr>
          <p:cNvSpPr/>
          <p:nvPr/>
        </p:nvSpPr>
        <p:spPr bwMode="auto">
          <a:xfrm>
            <a:off x="3481904" y="5221465"/>
            <a:ext cx="2019047" cy="37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13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14E56-3314-A12B-8379-D18AD25BD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7624F-CCE7-6906-A33C-4A965CA7C776}"/>
              </a:ext>
            </a:extLst>
          </p:cNvPr>
          <p:cNvSpPr/>
          <p:nvPr/>
        </p:nvSpPr>
        <p:spPr bwMode="auto">
          <a:xfrm>
            <a:off x="1643809" y="1196752"/>
            <a:ext cx="3012031" cy="48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83BE18-E4B2-28E3-583B-5BE2DB2401E6}"/>
              </a:ext>
            </a:extLst>
          </p:cNvPr>
          <p:cNvSpPr/>
          <p:nvPr/>
        </p:nvSpPr>
        <p:spPr bwMode="auto">
          <a:xfrm>
            <a:off x="1634285" y="2124743"/>
            <a:ext cx="2857142" cy="35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631CA7-A7B0-0903-3D81-75D9E0CFB9FD}"/>
              </a:ext>
            </a:extLst>
          </p:cNvPr>
          <p:cNvSpPr/>
          <p:nvPr/>
        </p:nvSpPr>
        <p:spPr bwMode="auto">
          <a:xfrm>
            <a:off x="1653333" y="2905942"/>
            <a:ext cx="2038095" cy="37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6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C6321-84C7-60E8-52E6-3691A00AE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680E2-4267-D5D6-C2BB-79FD084B083B}"/>
              </a:ext>
            </a:extLst>
          </p:cNvPr>
          <p:cNvSpPr/>
          <p:nvPr/>
        </p:nvSpPr>
        <p:spPr bwMode="auto">
          <a:xfrm>
            <a:off x="3808263" y="4667261"/>
            <a:ext cx="1973303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A52C35-896F-7238-B0C6-37A292CFF343}"/>
              </a:ext>
            </a:extLst>
          </p:cNvPr>
          <p:cNvSpPr/>
          <p:nvPr/>
        </p:nvSpPr>
        <p:spPr bwMode="auto">
          <a:xfrm>
            <a:off x="6772643" y="4667261"/>
            <a:ext cx="2752005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21549-C319-61BB-BAC3-BFB94D67F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5C730-CF91-9728-53D4-21508CAAFAFD}"/>
              </a:ext>
            </a:extLst>
          </p:cNvPr>
          <p:cNvSpPr/>
          <p:nvPr/>
        </p:nvSpPr>
        <p:spPr bwMode="auto">
          <a:xfrm>
            <a:off x="4491428" y="2736017"/>
            <a:ext cx="1238095" cy="38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BBEE28-0ABF-F288-7D90-48161A93DCB3}"/>
              </a:ext>
            </a:extLst>
          </p:cNvPr>
          <p:cNvSpPr/>
          <p:nvPr/>
        </p:nvSpPr>
        <p:spPr bwMode="auto">
          <a:xfrm>
            <a:off x="8300952" y="2726481"/>
            <a:ext cx="2961905" cy="40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8A706E-BEB0-6EF7-5230-B428068476B0}"/>
              </a:ext>
            </a:extLst>
          </p:cNvPr>
          <p:cNvSpPr/>
          <p:nvPr/>
        </p:nvSpPr>
        <p:spPr bwMode="auto">
          <a:xfrm>
            <a:off x="1320000" y="3328261"/>
            <a:ext cx="10032584" cy="60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170D68-64D9-61BD-6771-41988FB478DB}"/>
              </a:ext>
            </a:extLst>
          </p:cNvPr>
          <p:cNvSpPr/>
          <p:nvPr/>
        </p:nvSpPr>
        <p:spPr bwMode="auto">
          <a:xfrm>
            <a:off x="1329523" y="4039630"/>
            <a:ext cx="9952380" cy="67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E71513-5958-AEE8-2F10-8392ACF9FD91}"/>
              </a:ext>
            </a:extLst>
          </p:cNvPr>
          <p:cNvSpPr/>
          <p:nvPr/>
        </p:nvSpPr>
        <p:spPr bwMode="auto">
          <a:xfrm>
            <a:off x="1310476" y="5110288"/>
            <a:ext cx="9952380" cy="3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AC27B2-B694-D7EB-9435-F135A532502B}"/>
              </a:ext>
            </a:extLst>
          </p:cNvPr>
          <p:cNvSpPr/>
          <p:nvPr/>
        </p:nvSpPr>
        <p:spPr bwMode="auto">
          <a:xfrm>
            <a:off x="1358095" y="5920782"/>
            <a:ext cx="4266666" cy="38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8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8B1C6-DDF0-88AE-54BF-34B77F772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52418"/>
            <a:ext cx="10377246" cy="551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2CF30A-DB28-2ABE-5F56-3E68897EB828}"/>
              </a:ext>
            </a:extLst>
          </p:cNvPr>
          <p:cNvSpPr/>
          <p:nvPr/>
        </p:nvSpPr>
        <p:spPr bwMode="auto">
          <a:xfrm>
            <a:off x="3041208" y="4818160"/>
            <a:ext cx="1994920" cy="34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3274B-3852-FFF0-E0F2-5990C37696F5}"/>
              </a:ext>
            </a:extLst>
          </p:cNvPr>
          <p:cNvSpPr/>
          <p:nvPr/>
        </p:nvSpPr>
        <p:spPr bwMode="auto">
          <a:xfrm>
            <a:off x="6143402" y="4808995"/>
            <a:ext cx="3230306" cy="34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E4D51-3729-4C3A-3C48-62C22BBF450F}"/>
              </a:ext>
            </a:extLst>
          </p:cNvPr>
          <p:cNvSpPr/>
          <p:nvPr/>
        </p:nvSpPr>
        <p:spPr bwMode="auto">
          <a:xfrm>
            <a:off x="10426074" y="4808995"/>
            <a:ext cx="805290" cy="32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736DC-A7BA-8BB4-A0F7-9FBA2D41F86D}"/>
              </a:ext>
            </a:extLst>
          </p:cNvPr>
          <p:cNvSpPr/>
          <p:nvPr/>
        </p:nvSpPr>
        <p:spPr bwMode="auto">
          <a:xfrm>
            <a:off x="1018835" y="5514651"/>
            <a:ext cx="1244537" cy="33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A59068-FF8A-4D63-35A0-C99AD16AF440}"/>
              </a:ext>
            </a:extLst>
          </p:cNvPr>
          <p:cNvSpPr/>
          <p:nvPr/>
        </p:nvSpPr>
        <p:spPr bwMode="auto">
          <a:xfrm>
            <a:off x="3297437" y="5505487"/>
            <a:ext cx="3120495" cy="33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398249-8209-2109-7018-8F2350349409}"/>
              </a:ext>
            </a:extLst>
          </p:cNvPr>
          <p:cNvSpPr/>
          <p:nvPr/>
        </p:nvSpPr>
        <p:spPr bwMode="auto">
          <a:xfrm>
            <a:off x="7397090" y="5505487"/>
            <a:ext cx="1207933" cy="33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57904B-67F1-ACA2-1F8C-3029AD25812B}"/>
              </a:ext>
            </a:extLst>
          </p:cNvPr>
          <p:cNvSpPr/>
          <p:nvPr/>
        </p:nvSpPr>
        <p:spPr bwMode="auto">
          <a:xfrm>
            <a:off x="9602484" y="5505487"/>
            <a:ext cx="1628880" cy="33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434A5E-65B9-CAB1-7246-4033CB9BDDD4}"/>
              </a:ext>
            </a:extLst>
          </p:cNvPr>
          <p:cNvSpPr/>
          <p:nvPr/>
        </p:nvSpPr>
        <p:spPr bwMode="auto">
          <a:xfrm>
            <a:off x="1018835" y="6183649"/>
            <a:ext cx="2415866" cy="36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8ECAAB-5C65-113B-716A-4FDE316D0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2143"/>
          <a:stretch/>
        </p:blipFill>
        <p:spPr>
          <a:xfrm>
            <a:off x="3177721" y="544608"/>
            <a:ext cx="609608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858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D5FC1-3802-8638-CFC0-DEC948A4A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FBCFB-04DC-F0D5-102D-487F4CDD77B0}"/>
              </a:ext>
            </a:extLst>
          </p:cNvPr>
          <p:cNvSpPr/>
          <p:nvPr/>
        </p:nvSpPr>
        <p:spPr bwMode="auto">
          <a:xfrm>
            <a:off x="9196190" y="4070049"/>
            <a:ext cx="838095" cy="352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739845-6133-94C7-C1EB-43CA455E3968}"/>
              </a:ext>
            </a:extLst>
          </p:cNvPr>
          <p:cNvSpPr/>
          <p:nvPr/>
        </p:nvSpPr>
        <p:spPr bwMode="auto">
          <a:xfrm>
            <a:off x="6358095" y="4794516"/>
            <a:ext cx="809523" cy="352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9D36D-2344-CB63-D602-D3279706F6DA}"/>
              </a:ext>
            </a:extLst>
          </p:cNvPr>
          <p:cNvSpPr/>
          <p:nvPr/>
        </p:nvSpPr>
        <p:spPr bwMode="auto">
          <a:xfrm>
            <a:off x="8196190" y="4784983"/>
            <a:ext cx="828571" cy="33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0ADA0-D325-271D-EA0D-9AA8311B66EC}"/>
              </a:ext>
            </a:extLst>
          </p:cNvPr>
          <p:cNvSpPr/>
          <p:nvPr/>
        </p:nvSpPr>
        <p:spPr bwMode="auto">
          <a:xfrm>
            <a:off x="10053333" y="4784983"/>
            <a:ext cx="857142" cy="36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53AD0-499C-31DC-4F54-1BF6409DD483}"/>
              </a:ext>
            </a:extLst>
          </p:cNvPr>
          <p:cNvSpPr/>
          <p:nvPr/>
        </p:nvSpPr>
        <p:spPr bwMode="auto">
          <a:xfrm>
            <a:off x="6348571" y="5499918"/>
            <a:ext cx="2866666" cy="37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1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3D947-558F-68E3-BC7F-2F7370456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EDDB4-5D47-C7E5-A6B0-016F0D13E64F}"/>
              </a:ext>
            </a:extLst>
          </p:cNvPr>
          <p:cNvSpPr/>
          <p:nvPr/>
        </p:nvSpPr>
        <p:spPr bwMode="auto">
          <a:xfrm>
            <a:off x="5272380" y="1172016"/>
            <a:ext cx="428571" cy="38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D182A-AAEA-7FCF-4E7B-4F23F1131A16}"/>
              </a:ext>
            </a:extLst>
          </p:cNvPr>
          <p:cNvSpPr/>
          <p:nvPr/>
        </p:nvSpPr>
        <p:spPr bwMode="auto">
          <a:xfrm>
            <a:off x="6853333" y="1200590"/>
            <a:ext cx="352380" cy="314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F6EF6-9BDA-FE5F-54DE-9316D8038F92}"/>
              </a:ext>
            </a:extLst>
          </p:cNvPr>
          <p:cNvSpPr/>
          <p:nvPr/>
        </p:nvSpPr>
        <p:spPr bwMode="auto">
          <a:xfrm>
            <a:off x="8396190" y="1191065"/>
            <a:ext cx="352380" cy="32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2A293D-04B4-E9AA-F602-9D3AFA80E248}"/>
              </a:ext>
            </a:extLst>
          </p:cNvPr>
          <p:cNvSpPr/>
          <p:nvPr/>
        </p:nvSpPr>
        <p:spPr bwMode="auto">
          <a:xfrm>
            <a:off x="9948571" y="1191065"/>
            <a:ext cx="333333" cy="34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17168B-E757-6B29-C0B6-11DEC4C6CDF1}"/>
              </a:ext>
            </a:extLst>
          </p:cNvPr>
          <p:cNvSpPr/>
          <p:nvPr/>
        </p:nvSpPr>
        <p:spPr bwMode="auto">
          <a:xfrm>
            <a:off x="7405714" y="3362673"/>
            <a:ext cx="333333" cy="29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5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D5258-7AE4-4FFC-E1C5-238C0913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33DC2-B538-0155-DB19-384FBCB0ECB8}"/>
              </a:ext>
            </a:extLst>
          </p:cNvPr>
          <p:cNvSpPr/>
          <p:nvPr/>
        </p:nvSpPr>
        <p:spPr bwMode="auto">
          <a:xfrm>
            <a:off x="6834285" y="1944972"/>
            <a:ext cx="266666" cy="286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39792-1AA2-DC6A-7E50-80B88DA35502}"/>
              </a:ext>
            </a:extLst>
          </p:cNvPr>
          <p:cNvSpPr/>
          <p:nvPr/>
        </p:nvSpPr>
        <p:spPr bwMode="auto">
          <a:xfrm>
            <a:off x="8443809" y="4816194"/>
            <a:ext cx="295237" cy="29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1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E8458C6-4CF7-C7F0-A75E-60006A5718FD}"/>
              </a:ext>
            </a:extLst>
          </p:cNvPr>
          <p:cNvGrpSpPr>
            <a:grpSpLocks noChangeAspect="1"/>
          </p:cNvGrpSpPr>
          <p:nvPr/>
        </p:nvGrpSpPr>
        <p:grpSpPr>
          <a:xfrm>
            <a:off x="1271464" y="620688"/>
            <a:ext cx="10046263" cy="5861538"/>
            <a:chOff x="839416" y="818647"/>
            <a:chExt cx="10800000" cy="630130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0705620-144C-2A2A-4954-9FBD570ED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818647"/>
              <a:ext cx="10800000" cy="21783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71BC7F71-5E86-B242-C0F2-C5CFE44549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69"/>
            <a:stretch/>
          </p:blipFill>
          <p:spPr>
            <a:xfrm>
              <a:off x="839416" y="2996952"/>
              <a:ext cx="10800000" cy="41230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04349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2878D15-9C3B-9609-51CA-682294349804}"/>
              </a:ext>
            </a:extLst>
          </p:cNvPr>
          <p:cNvGrpSpPr/>
          <p:nvPr/>
        </p:nvGrpSpPr>
        <p:grpSpPr>
          <a:xfrm>
            <a:off x="696000" y="908720"/>
            <a:ext cx="10800000" cy="5273303"/>
            <a:chOff x="696000" y="908720"/>
            <a:chExt cx="10800000" cy="527330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E75CF7F-3C1E-EBD7-7A9F-936A498BB9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373" r="43555"/>
            <a:stretch/>
          </p:blipFill>
          <p:spPr>
            <a:xfrm>
              <a:off x="3047960" y="908720"/>
              <a:ext cx="6096080" cy="4739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BAE9FB3-B1DE-61C5-2069-086062B94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484784"/>
              <a:ext cx="10800000" cy="469723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0F954E2-DAD4-79BB-AE69-1BBCBB582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890" y="2348879"/>
            <a:ext cx="2923200" cy="10372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A21440-0CDB-2DAE-5215-0551E56B2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4000" y="2354857"/>
            <a:ext cx="1044000" cy="105826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E868FA0-3360-0739-9F3E-7ED87B136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784" y="3721101"/>
            <a:ext cx="1044000" cy="10582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A50D531-C21A-5D7A-81CF-209E0A96C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3721101"/>
            <a:ext cx="1044000" cy="105826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F5ADBA9-4862-EAA1-3326-DD2CC6E39F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9616" y="5094065"/>
            <a:ext cx="1944216" cy="99314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98D2E79-AF4C-9539-E70D-9B43BC6770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5976000" y="5085184"/>
            <a:ext cx="1992208" cy="99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2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E641D-4D79-15F7-6EE1-E102B138CF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63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2483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92F8B-34C0-8EB9-E3ED-0BEF98E62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72058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CB8F5-6ADB-038F-84E7-564BDEAB0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4637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1908C-3F14-FA5A-A6BA-3031E6E88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1615A-E859-F5DB-B7D9-643622D3E5E8}"/>
              </a:ext>
            </a:extLst>
          </p:cNvPr>
          <p:cNvSpPr/>
          <p:nvPr/>
        </p:nvSpPr>
        <p:spPr bwMode="auto">
          <a:xfrm>
            <a:off x="7824761" y="1105401"/>
            <a:ext cx="285714" cy="29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70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9D052-B247-DB32-48EC-0C3B07473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393E3-7FA1-73DF-8799-FFF31EF28B9D}"/>
              </a:ext>
            </a:extLst>
          </p:cNvPr>
          <p:cNvSpPr/>
          <p:nvPr/>
        </p:nvSpPr>
        <p:spPr bwMode="auto">
          <a:xfrm>
            <a:off x="1653333" y="2544529"/>
            <a:ext cx="9638095" cy="38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0A539-57F6-DB06-E647-234B69ED970A}"/>
              </a:ext>
            </a:extLst>
          </p:cNvPr>
          <p:cNvSpPr/>
          <p:nvPr/>
        </p:nvSpPr>
        <p:spPr bwMode="auto">
          <a:xfrm>
            <a:off x="1243809" y="3140969"/>
            <a:ext cx="10085714" cy="49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5E9E26-2D46-954D-5708-AC8CC6A1335B}"/>
              </a:ext>
            </a:extLst>
          </p:cNvPr>
          <p:cNvSpPr/>
          <p:nvPr/>
        </p:nvSpPr>
        <p:spPr bwMode="auto">
          <a:xfrm>
            <a:off x="1224761" y="3974101"/>
            <a:ext cx="10085714" cy="390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F12F89-9FF7-188A-439A-C04B5F2D3E54}"/>
              </a:ext>
            </a:extLst>
          </p:cNvPr>
          <p:cNvSpPr/>
          <p:nvPr/>
        </p:nvSpPr>
        <p:spPr bwMode="auto">
          <a:xfrm>
            <a:off x="1224761" y="4498277"/>
            <a:ext cx="6533333" cy="5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9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9C4BA-ACFC-A4C8-57CB-DA6A05B56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906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AE8767-53F2-8B27-7437-6AA2F00B42C8}"/>
              </a:ext>
            </a:extLst>
          </p:cNvPr>
          <p:cNvSpPr/>
          <p:nvPr/>
        </p:nvSpPr>
        <p:spPr bwMode="auto">
          <a:xfrm>
            <a:off x="7740632" y="1013606"/>
            <a:ext cx="270807" cy="27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1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80788-F52F-77ED-55A3-370B10993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726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5AAF9-5B61-5399-BC61-306DD3119A1C}"/>
              </a:ext>
            </a:extLst>
          </p:cNvPr>
          <p:cNvSpPr/>
          <p:nvPr/>
        </p:nvSpPr>
        <p:spPr bwMode="auto">
          <a:xfrm>
            <a:off x="2923673" y="1686548"/>
            <a:ext cx="6853174" cy="343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6DC01-FEF4-426C-165B-C669AAB2EFC0}"/>
              </a:ext>
            </a:extLst>
          </p:cNvPr>
          <p:cNvSpPr/>
          <p:nvPr/>
        </p:nvSpPr>
        <p:spPr bwMode="auto">
          <a:xfrm>
            <a:off x="4827809" y="2321779"/>
            <a:ext cx="5549441" cy="35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0E5EF6-C9CE-8F39-7893-76545D714FA4}"/>
              </a:ext>
            </a:extLst>
          </p:cNvPr>
          <p:cNvSpPr/>
          <p:nvPr/>
        </p:nvSpPr>
        <p:spPr bwMode="auto">
          <a:xfrm>
            <a:off x="1336892" y="2965594"/>
            <a:ext cx="9048934" cy="35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372DD4-7F4A-4142-96D9-95158523B212}"/>
              </a:ext>
            </a:extLst>
          </p:cNvPr>
          <p:cNvSpPr/>
          <p:nvPr/>
        </p:nvSpPr>
        <p:spPr bwMode="auto">
          <a:xfrm>
            <a:off x="1328315" y="3626577"/>
            <a:ext cx="1089303" cy="32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6F5CDA-8A3D-1992-B68D-2EBB7D9DF5A2}"/>
              </a:ext>
            </a:extLst>
          </p:cNvPr>
          <p:cNvSpPr/>
          <p:nvPr/>
        </p:nvSpPr>
        <p:spPr bwMode="auto">
          <a:xfrm>
            <a:off x="9708229" y="4296145"/>
            <a:ext cx="240161" cy="26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96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8E8E1-5A17-BB64-C540-75A091B1C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49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337F7-459C-CD54-D02F-7C586B696A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3043B4F-315A-CC91-549F-5F5DF7FB8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1224000"/>
            <a:ext cx="1954800" cy="100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BF1C75-E046-023A-C1AE-A56BE72DA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000" y="2564904"/>
            <a:ext cx="1954800" cy="100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FBC9600-22BF-8663-CBC8-FEA858EE73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400" y="2564904"/>
            <a:ext cx="1954800" cy="100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214C184-D992-71F8-F77E-CAEFCC870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000" y="3909600"/>
            <a:ext cx="1954800" cy="100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E612661-C723-8DDB-6B86-9A73E027E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909600"/>
            <a:ext cx="1954800" cy="100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EBC6E51-507B-FCE7-1542-4232DB6512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600" y="5292000"/>
            <a:ext cx="19548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1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AA0FE-15D3-61AA-9A18-D63C86547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6A9BB-2D5A-541D-FDA0-3146BB531B98}"/>
              </a:ext>
            </a:extLst>
          </p:cNvPr>
          <p:cNvSpPr/>
          <p:nvPr/>
        </p:nvSpPr>
        <p:spPr bwMode="auto">
          <a:xfrm>
            <a:off x="8224761" y="2087055"/>
            <a:ext cx="276190" cy="2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7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D4AD0-7975-2683-FDD2-9D66D52D8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BB00A-301B-BC18-1054-15437A916E77}"/>
              </a:ext>
            </a:extLst>
          </p:cNvPr>
          <p:cNvSpPr/>
          <p:nvPr/>
        </p:nvSpPr>
        <p:spPr bwMode="auto">
          <a:xfrm>
            <a:off x="7377142" y="1162708"/>
            <a:ext cx="342857" cy="29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83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F86E02-9058-2110-9579-3778E4A28357}"/>
              </a:ext>
            </a:extLst>
          </p:cNvPr>
          <p:cNvGrpSpPr/>
          <p:nvPr/>
        </p:nvGrpSpPr>
        <p:grpSpPr>
          <a:xfrm>
            <a:off x="743497" y="573069"/>
            <a:ext cx="10645285" cy="6168299"/>
            <a:chOff x="743497" y="573069"/>
            <a:chExt cx="10645285" cy="616829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534520D-AFDE-529E-34C2-597E7279E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497" y="573069"/>
              <a:ext cx="10645285" cy="6956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45E467A8-E02B-23C2-F5E1-F0024B3507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5" b="2202"/>
            <a:stretch/>
          </p:blipFill>
          <p:spPr>
            <a:xfrm>
              <a:off x="1199456" y="1188917"/>
              <a:ext cx="9433048" cy="555245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2BB60-EDC2-BE2A-D481-8E7400EA36C9}"/>
              </a:ext>
            </a:extLst>
          </p:cNvPr>
          <p:cNvSpPr/>
          <p:nvPr/>
        </p:nvSpPr>
        <p:spPr bwMode="auto">
          <a:xfrm>
            <a:off x="7608168" y="1268760"/>
            <a:ext cx="504056" cy="61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4102A5-69DF-7412-FF35-659D90DC92A0}"/>
              </a:ext>
            </a:extLst>
          </p:cNvPr>
          <p:cNvSpPr/>
          <p:nvPr/>
        </p:nvSpPr>
        <p:spPr bwMode="auto">
          <a:xfrm>
            <a:off x="4151784" y="4077072"/>
            <a:ext cx="504056" cy="56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4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8BF69-1368-7C52-D513-F38C1D5E4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8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19572-F8C0-E8E0-852E-D23B5FB3CEB5}"/>
              </a:ext>
            </a:extLst>
          </p:cNvPr>
          <p:cNvSpPr/>
          <p:nvPr/>
        </p:nvSpPr>
        <p:spPr bwMode="auto">
          <a:xfrm>
            <a:off x="2059007" y="1833606"/>
            <a:ext cx="255048" cy="2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BFC36-3006-D75C-D0F5-3A5A9D049590}"/>
              </a:ext>
            </a:extLst>
          </p:cNvPr>
          <p:cNvSpPr/>
          <p:nvPr/>
        </p:nvSpPr>
        <p:spPr bwMode="auto">
          <a:xfrm>
            <a:off x="5661573" y="3772221"/>
            <a:ext cx="231138" cy="2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4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256AF-FE3B-A9D4-7E5E-F23E2545C8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240B3-3029-C8E4-8B01-84AD988145B2}"/>
              </a:ext>
            </a:extLst>
          </p:cNvPr>
          <p:cNvSpPr/>
          <p:nvPr/>
        </p:nvSpPr>
        <p:spPr bwMode="auto">
          <a:xfrm>
            <a:off x="10529523" y="1286508"/>
            <a:ext cx="295238" cy="29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3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A1284-65B2-ED4A-9539-DA01236FE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00B71-C6CD-B521-C5B9-77620AA29E1D}"/>
              </a:ext>
            </a:extLst>
          </p:cNvPr>
          <p:cNvSpPr/>
          <p:nvPr/>
        </p:nvSpPr>
        <p:spPr bwMode="auto">
          <a:xfrm>
            <a:off x="1672380" y="2717040"/>
            <a:ext cx="5466666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DEF08-EAD9-FF66-DB04-4683AD543A79}"/>
              </a:ext>
            </a:extLst>
          </p:cNvPr>
          <p:cNvSpPr/>
          <p:nvPr/>
        </p:nvSpPr>
        <p:spPr bwMode="auto">
          <a:xfrm>
            <a:off x="1634284" y="4149080"/>
            <a:ext cx="6333923" cy="50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87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2023-12-27T13:17:05Z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