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sldIdLst>
    <p:sldId id="363" r:id="rId2"/>
    <p:sldId id="394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8" r:id="rId17"/>
    <p:sldId id="377" r:id="rId18"/>
    <p:sldId id="375" r:id="rId19"/>
    <p:sldId id="374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0E127-9B1B-45DE-8D7A-BBED109FC08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4AFA4-2526-4BD5-AB52-EE05F1591A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71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14AFA4-2526-4BD5-AB52-EE05F1591A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204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5E89E-962C-9CF3-890F-3F7E4B6EA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96888"/>
            <a:ext cx="10800000" cy="246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38B2313-CAB1-122A-FD9C-EC8EF972693E}"/>
              </a:ext>
            </a:extLst>
          </p:cNvPr>
          <p:cNvGrpSpPr/>
          <p:nvPr/>
        </p:nvGrpSpPr>
        <p:grpSpPr>
          <a:xfrm>
            <a:off x="263952" y="677274"/>
            <a:ext cx="11375464" cy="5790250"/>
            <a:chOff x="263952" y="677274"/>
            <a:chExt cx="11375464" cy="579025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E0F544B-EDF1-BF1B-859C-064B696E0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2348880"/>
              <a:ext cx="10800000" cy="411864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44A60A3-E62F-7BA9-2F84-41AEF1D90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874"/>
            <a:stretch/>
          </p:blipFill>
          <p:spPr>
            <a:xfrm>
              <a:off x="263952" y="677274"/>
              <a:ext cx="10800000" cy="17281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5BFBFD-E8F9-49EE-79A3-8ABB0EC98C7F}"/>
              </a:ext>
            </a:extLst>
          </p:cNvPr>
          <p:cNvSpPr/>
          <p:nvPr/>
        </p:nvSpPr>
        <p:spPr bwMode="auto">
          <a:xfrm>
            <a:off x="1254428" y="1907595"/>
            <a:ext cx="304761" cy="2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01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4ABC9-FE52-C054-0720-2811D7F48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E9279-D286-B574-3767-4C637B7910B8}"/>
              </a:ext>
            </a:extLst>
          </p:cNvPr>
          <p:cNvSpPr/>
          <p:nvPr/>
        </p:nvSpPr>
        <p:spPr bwMode="auto">
          <a:xfrm>
            <a:off x="8653333" y="1267820"/>
            <a:ext cx="276190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2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C7415-3C8B-C8EE-A8A7-D5748364F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119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925E5-C419-105F-344F-2978408F2987}"/>
              </a:ext>
            </a:extLst>
          </p:cNvPr>
          <p:cNvSpPr/>
          <p:nvPr/>
        </p:nvSpPr>
        <p:spPr bwMode="auto">
          <a:xfrm>
            <a:off x="1843513" y="2996952"/>
            <a:ext cx="2596303" cy="4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C5BFA9-AB37-5579-040E-D3DC08888CF7}"/>
              </a:ext>
            </a:extLst>
          </p:cNvPr>
          <p:cNvSpPr/>
          <p:nvPr/>
        </p:nvSpPr>
        <p:spPr bwMode="auto">
          <a:xfrm>
            <a:off x="1843513" y="5326439"/>
            <a:ext cx="8154152" cy="329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609A42-6415-C0C4-5FA2-A9473FAEF20B}"/>
              </a:ext>
            </a:extLst>
          </p:cNvPr>
          <p:cNvSpPr/>
          <p:nvPr/>
        </p:nvSpPr>
        <p:spPr bwMode="auto">
          <a:xfrm>
            <a:off x="1481643" y="6050461"/>
            <a:ext cx="2259681" cy="32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DCD7B-FDC5-1766-E802-5C8DFFDB0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C5A702-93A3-D4CB-CEAD-97612B16A86F}"/>
              </a:ext>
            </a:extLst>
          </p:cNvPr>
          <p:cNvSpPr/>
          <p:nvPr/>
        </p:nvSpPr>
        <p:spPr bwMode="auto">
          <a:xfrm>
            <a:off x="1415480" y="2439643"/>
            <a:ext cx="8587708" cy="46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97094D-5F02-5761-0F25-9DD54339950C}"/>
              </a:ext>
            </a:extLst>
          </p:cNvPr>
          <p:cNvSpPr/>
          <p:nvPr/>
        </p:nvSpPr>
        <p:spPr bwMode="auto">
          <a:xfrm>
            <a:off x="1188341" y="3176386"/>
            <a:ext cx="799753" cy="46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84DCD-D9CB-0A98-9747-C6EBABB1D646}"/>
              </a:ext>
            </a:extLst>
          </p:cNvPr>
          <p:cNvSpPr/>
          <p:nvPr/>
        </p:nvSpPr>
        <p:spPr bwMode="auto">
          <a:xfrm>
            <a:off x="1514506" y="5445225"/>
            <a:ext cx="8488681" cy="46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45DF99-A7EC-90EF-92D5-C0E3EAA835F3}"/>
              </a:ext>
            </a:extLst>
          </p:cNvPr>
          <p:cNvSpPr/>
          <p:nvPr/>
        </p:nvSpPr>
        <p:spPr bwMode="auto">
          <a:xfrm>
            <a:off x="1171614" y="6338511"/>
            <a:ext cx="1062130" cy="32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9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73AA0-FC0B-506C-6A55-696CF812A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C9584-AE5D-D639-2BF9-9AA0A65DB402}"/>
              </a:ext>
            </a:extLst>
          </p:cNvPr>
          <p:cNvSpPr/>
          <p:nvPr/>
        </p:nvSpPr>
        <p:spPr bwMode="auto">
          <a:xfrm>
            <a:off x="6958095" y="1772816"/>
            <a:ext cx="3170353" cy="49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2284A-3D0A-78F8-6CF0-8E3A1C73AB42}"/>
              </a:ext>
            </a:extLst>
          </p:cNvPr>
          <p:cNvSpPr/>
          <p:nvPr/>
        </p:nvSpPr>
        <p:spPr bwMode="auto">
          <a:xfrm>
            <a:off x="10704512" y="1906468"/>
            <a:ext cx="605963" cy="36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FD575-F22C-F334-5627-CB5809AECF37}"/>
              </a:ext>
            </a:extLst>
          </p:cNvPr>
          <p:cNvSpPr/>
          <p:nvPr/>
        </p:nvSpPr>
        <p:spPr bwMode="auto">
          <a:xfrm>
            <a:off x="1224761" y="2745583"/>
            <a:ext cx="2466666" cy="39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E6A23-00D4-BD60-A9F6-3E520E690B62}"/>
              </a:ext>
            </a:extLst>
          </p:cNvPr>
          <p:cNvSpPr/>
          <p:nvPr/>
        </p:nvSpPr>
        <p:spPr bwMode="auto">
          <a:xfrm>
            <a:off x="4977142" y="4481024"/>
            <a:ext cx="2047619" cy="36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A53711-05BB-26E1-1878-2857E3053702}"/>
              </a:ext>
            </a:extLst>
          </p:cNvPr>
          <p:cNvSpPr/>
          <p:nvPr/>
        </p:nvSpPr>
        <p:spPr bwMode="auto">
          <a:xfrm>
            <a:off x="8110476" y="4481024"/>
            <a:ext cx="2142857" cy="35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8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453ED-BE41-0305-270F-D4936BC2A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81567-8EE5-99AA-B4CE-ED8E02A4D91A}"/>
              </a:ext>
            </a:extLst>
          </p:cNvPr>
          <p:cNvSpPr/>
          <p:nvPr/>
        </p:nvSpPr>
        <p:spPr bwMode="auto">
          <a:xfrm>
            <a:off x="10034285" y="1196752"/>
            <a:ext cx="1161904" cy="483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F28E70-2554-3CCC-617F-9687865CC4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5702"/>
            <a:ext cx="10800000" cy="25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495FE2-4857-0501-DC50-8066BC53396B}"/>
              </a:ext>
            </a:extLst>
          </p:cNvPr>
          <p:cNvSpPr/>
          <p:nvPr/>
        </p:nvSpPr>
        <p:spPr bwMode="auto">
          <a:xfrm>
            <a:off x="1262857" y="2016671"/>
            <a:ext cx="1590476" cy="33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998D1-C2AE-28B8-1525-B0A99FB87D60}"/>
              </a:ext>
            </a:extLst>
          </p:cNvPr>
          <p:cNvSpPr/>
          <p:nvPr/>
        </p:nvSpPr>
        <p:spPr bwMode="auto">
          <a:xfrm>
            <a:off x="3910476" y="1988025"/>
            <a:ext cx="2857142" cy="40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EFC19C-DF11-EE14-283F-EF693A10903E}"/>
              </a:ext>
            </a:extLst>
          </p:cNvPr>
          <p:cNvSpPr/>
          <p:nvPr/>
        </p:nvSpPr>
        <p:spPr bwMode="auto">
          <a:xfrm>
            <a:off x="6910476" y="2856935"/>
            <a:ext cx="2009523" cy="362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E10FCA-C8D4-4237-7C1E-5535674A56A7}"/>
              </a:ext>
            </a:extLst>
          </p:cNvPr>
          <p:cNvSpPr/>
          <p:nvPr/>
        </p:nvSpPr>
        <p:spPr bwMode="auto">
          <a:xfrm>
            <a:off x="10034285" y="2847386"/>
            <a:ext cx="1276191" cy="362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BE1359-4598-0E0C-5478-CE0C64C94BB4}"/>
              </a:ext>
            </a:extLst>
          </p:cNvPr>
          <p:cNvSpPr/>
          <p:nvPr/>
        </p:nvSpPr>
        <p:spPr bwMode="auto">
          <a:xfrm>
            <a:off x="1243809" y="3706747"/>
            <a:ext cx="828571" cy="34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9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8F1E5-1720-764E-2820-2D76EB561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54" y="764704"/>
            <a:ext cx="10653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944C7-3054-C96A-B122-5CBD38ACFA15}"/>
              </a:ext>
            </a:extLst>
          </p:cNvPr>
          <p:cNvSpPr/>
          <p:nvPr/>
        </p:nvSpPr>
        <p:spPr bwMode="auto">
          <a:xfrm>
            <a:off x="4170140" y="5181017"/>
            <a:ext cx="432144" cy="37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5F82F-3931-7B34-9778-1961095926B5}"/>
              </a:ext>
            </a:extLst>
          </p:cNvPr>
          <p:cNvSpPr/>
          <p:nvPr/>
        </p:nvSpPr>
        <p:spPr bwMode="auto">
          <a:xfrm>
            <a:off x="2770369" y="6036090"/>
            <a:ext cx="4612668" cy="36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18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3887E-2784-D4CA-04C1-E7915F13C0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4221" b="1195"/>
          <a:stretch/>
        </p:blipFill>
        <p:spPr>
          <a:xfrm>
            <a:off x="3219458" y="408262"/>
            <a:ext cx="5897099" cy="57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E695013-1D3C-00F5-076A-536EA48DEE7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9073008" cy="563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7325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18542-24FD-D883-7427-E27A63CBE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989A9-8BA1-5B0B-EB30-2253556FD229}"/>
              </a:ext>
            </a:extLst>
          </p:cNvPr>
          <p:cNvSpPr/>
          <p:nvPr/>
        </p:nvSpPr>
        <p:spPr bwMode="auto">
          <a:xfrm>
            <a:off x="6043809" y="2134612"/>
            <a:ext cx="4628571" cy="381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124BD-BC60-6D14-5750-C9716E4EEDB8}"/>
              </a:ext>
            </a:extLst>
          </p:cNvPr>
          <p:cNvSpPr/>
          <p:nvPr/>
        </p:nvSpPr>
        <p:spPr bwMode="auto">
          <a:xfrm>
            <a:off x="7720000" y="3849943"/>
            <a:ext cx="838095" cy="333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01EAF-65D3-DB2A-2DE8-AA0F2D63ABA7}"/>
              </a:ext>
            </a:extLst>
          </p:cNvPr>
          <p:cNvSpPr/>
          <p:nvPr/>
        </p:nvSpPr>
        <p:spPr bwMode="auto">
          <a:xfrm>
            <a:off x="6329523" y="4688549"/>
            <a:ext cx="4933333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D82E4-0086-A251-EBCE-B10C84C4331A}"/>
              </a:ext>
            </a:extLst>
          </p:cNvPr>
          <p:cNvSpPr/>
          <p:nvPr/>
        </p:nvSpPr>
        <p:spPr bwMode="auto">
          <a:xfrm>
            <a:off x="1262857" y="5536684"/>
            <a:ext cx="2228571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4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886EE-06A9-115F-3318-B4FF031CD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168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004424-9FAB-4550-45D3-BBE1598686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"/>
          <a:stretch/>
        </p:blipFill>
        <p:spPr>
          <a:xfrm>
            <a:off x="983432" y="2518554"/>
            <a:ext cx="10263232" cy="156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A6ED4-2101-DDB2-29A7-C782E6DB4173}"/>
              </a:ext>
            </a:extLst>
          </p:cNvPr>
          <p:cNvSpPr/>
          <p:nvPr/>
        </p:nvSpPr>
        <p:spPr bwMode="auto">
          <a:xfrm>
            <a:off x="1415480" y="2518554"/>
            <a:ext cx="9653665" cy="50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26B56-DCEA-511A-AA01-01D3384E5015}"/>
              </a:ext>
            </a:extLst>
          </p:cNvPr>
          <p:cNvSpPr/>
          <p:nvPr/>
        </p:nvSpPr>
        <p:spPr bwMode="auto">
          <a:xfrm>
            <a:off x="945336" y="3484296"/>
            <a:ext cx="1866666" cy="37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3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6E9B3-5408-0FB9-EFF9-9D4226987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3155972" y="548680"/>
            <a:ext cx="6024072" cy="66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C58BAE-2E1A-0738-CF8E-95902D64E0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767408" y="1196752"/>
            <a:ext cx="10496919" cy="554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39870C3-2612-F84A-F6B1-5C5575E42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122" y="2960947"/>
            <a:ext cx="1904550" cy="9728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D5F8722-F47A-77C8-970E-A950382089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9122" y="4328321"/>
            <a:ext cx="1904550" cy="9728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991987-50E4-2C47-1074-62700D146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1944" y="4328321"/>
            <a:ext cx="1944216" cy="9728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E2E3CE-7A8F-A03D-DA2A-18C65316FD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624" y="5695695"/>
            <a:ext cx="1904550" cy="97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3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6DA69-534F-C029-E52F-7266B2A71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49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3244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F6580-AE8E-DF54-0C4F-006172606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34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4977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F4F11-9AC1-7AA4-EE47-EAE245449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396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3020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9EE780D-C611-F095-9D80-09759FBFAEE6}"/>
              </a:ext>
            </a:extLst>
          </p:cNvPr>
          <p:cNvGrpSpPr>
            <a:grpSpLocks noChangeAspect="1"/>
          </p:cNvGrpSpPr>
          <p:nvPr/>
        </p:nvGrpSpPr>
        <p:grpSpPr>
          <a:xfrm>
            <a:off x="983432" y="764704"/>
            <a:ext cx="9624472" cy="5870167"/>
            <a:chOff x="720000" y="972000"/>
            <a:chExt cx="10800000" cy="658714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FE264F2-435E-BAB8-0948-1C2E676A7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150101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FDC6624-8D33-824B-57CC-2342B495C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708920"/>
              <a:ext cx="10800000" cy="485022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0385345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79554-C831-00DB-304B-5C10BB983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F8997-8670-629B-9502-1504D1A4D3BD}"/>
              </a:ext>
            </a:extLst>
          </p:cNvPr>
          <p:cNvSpPr/>
          <p:nvPr/>
        </p:nvSpPr>
        <p:spPr bwMode="auto">
          <a:xfrm>
            <a:off x="4091428" y="5297978"/>
            <a:ext cx="5095238" cy="381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FE703-6805-2533-891F-CBE58F27E61E}"/>
              </a:ext>
            </a:extLst>
          </p:cNvPr>
          <p:cNvSpPr/>
          <p:nvPr/>
        </p:nvSpPr>
        <p:spPr bwMode="auto">
          <a:xfrm>
            <a:off x="4110476" y="6126965"/>
            <a:ext cx="5076190" cy="381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3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AC0C6-948E-44B2-359A-6A2D335AF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9C247-E562-71B7-1B92-387EC26F6FE4}"/>
              </a:ext>
            </a:extLst>
          </p:cNvPr>
          <p:cNvSpPr/>
          <p:nvPr/>
        </p:nvSpPr>
        <p:spPr bwMode="auto">
          <a:xfrm>
            <a:off x="8215238" y="1305416"/>
            <a:ext cx="1628571" cy="39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439BBF-23CA-58E8-5277-FDA1EC9A29E1}"/>
              </a:ext>
            </a:extLst>
          </p:cNvPr>
          <p:cNvSpPr/>
          <p:nvPr/>
        </p:nvSpPr>
        <p:spPr bwMode="auto">
          <a:xfrm>
            <a:off x="1634285" y="3782223"/>
            <a:ext cx="9619047" cy="39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AF9158-5CD9-2382-CC76-C4B41B3AC17C}"/>
              </a:ext>
            </a:extLst>
          </p:cNvPr>
          <p:cNvSpPr/>
          <p:nvPr/>
        </p:nvSpPr>
        <p:spPr bwMode="auto">
          <a:xfrm>
            <a:off x="1243809" y="4620527"/>
            <a:ext cx="2638095" cy="39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3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1E851-A503-6B19-05CD-2D3125125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345F7-3DD4-1D9D-BE23-6E1F9A522E2D}"/>
              </a:ext>
            </a:extLst>
          </p:cNvPr>
          <p:cNvSpPr/>
          <p:nvPr/>
        </p:nvSpPr>
        <p:spPr bwMode="auto">
          <a:xfrm>
            <a:off x="1672380" y="2791266"/>
            <a:ext cx="9680204" cy="39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3E70F-F983-3785-1412-24532765E1EB}"/>
              </a:ext>
            </a:extLst>
          </p:cNvPr>
          <p:cNvSpPr/>
          <p:nvPr/>
        </p:nvSpPr>
        <p:spPr bwMode="auto">
          <a:xfrm>
            <a:off x="1224760" y="3501008"/>
            <a:ext cx="8759672" cy="49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08130-E4A2-E718-567F-FDE51B58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1363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0004D-2CF6-CC50-A5FA-A120F5A2A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74FC3B8-D2E7-3C51-EE91-1A367690E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600" y="1052736"/>
            <a:ext cx="1963440" cy="10173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4701B7-2D82-F738-C83A-A458863D3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85826"/>
            <a:ext cx="1963440" cy="10173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52437F7-D83D-D6F9-C573-7A677A53C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000" y="3888000"/>
            <a:ext cx="1963440" cy="10173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E4EACF-5B82-5DF3-87AE-5C13C07EB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888000"/>
            <a:ext cx="1963440" cy="10173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939A1F3-C17D-5720-6D48-45A40327C5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1079" y="2451232"/>
            <a:ext cx="3879377" cy="104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9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D4BE4-57DB-AE86-3ABD-D1681F15D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323DF-B5A6-0FB0-52A0-E7CF5C7372F8}"/>
              </a:ext>
            </a:extLst>
          </p:cNvPr>
          <p:cNvSpPr/>
          <p:nvPr/>
        </p:nvSpPr>
        <p:spPr bwMode="auto">
          <a:xfrm>
            <a:off x="2358095" y="1953789"/>
            <a:ext cx="400000" cy="38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0B3F3-61AB-B03A-0A80-964AD5301CB4}"/>
              </a:ext>
            </a:extLst>
          </p:cNvPr>
          <p:cNvSpPr/>
          <p:nvPr/>
        </p:nvSpPr>
        <p:spPr bwMode="auto">
          <a:xfrm>
            <a:off x="3986666" y="1982385"/>
            <a:ext cx="409523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AF3DF-89FB-AD17-5292-41EAE8ABAC7F}"/>
              </a:ext>
            </a:extLst>
          </p:cNvPr>
          <p:cNvSpPr/>
          <p:nvPr/>
        </p:nvSpPr>
        <p:spPr bwMode="auto">
          <a:xfrm>
            <a:off x="7253333" y="1972853"/>
            <a:ext cx="400000" cy="343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A603C3-D6C0-031C-4EC9-6377D6C842D3}"/>
              </a:ext>
            </a:extLst>
          </p:cNvPr>
          <p:cNvSpPr/>
          <p:nvPr/>
        </p:nvSpPr>
        <p:spPr bwMode="auto">
          <a:xfrm>
            <a:off x="9262857" y="1972853"/>
            <a:ext cx="409523" cy="36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A436F0-E0C2-021D-B2F6-520B2ED91D74}"/>
              </a:ext>
            </a:extLst>
          </p:cNvPr>
          <p:cNvSpPr/>
          <p:nvPr/>
        </p:nvSpPr>
        <p:spPr bwMode="auto">
          <a:xfrm>
            <a:off x="1939047" y="2811663"/>
            <a:ext cx="419047" cy="37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BC0274-4092-5E66-EE71-100E7FCA087B}"/>
              </a:ext>
            </a:extLst>
          </p:cNvPr>
          <p:cNvSpPr/>
          <p:nvPr/>
        </p:nvSpPr>
        <p:spPr bwMode="auto">
          <a:xfrm>
            <a:off x="3577142" y="2811663"/>
            <a:ext cx="400000" cy="352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D1B222-027B-6E09-54CD-3C32BBB5C0C6}"/>
              </a:ext>
            </a:extLst>
          </p:cNvPr>
          <p:cNvSpPr/>
          <p:nvPr/>
        </p:nvSpPr>
        <p:spPr bwMode="auto">
          <a:xfrm>
            <a:off x="8024761" y="2821195"/>
            <a:ext cx="438095" cy="352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19A41E-EA99-009D-3DEF-CED032AAA420}"/>
              </a:ext>
            </a:extLst>
          </p:cNvPr>
          <p:cNvSpPr/>
          <p:nvPr/>
        </p:nvSpPr>
        <p:spPr bwMode="auto">
          <a:xfrm>
            <a:off x="9729523" y="2859323"/>
            <a:ext cx="323809" cy="26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87C733-85B0-25FE-8F6E-92DFCD55BB4C}"/>
              </a:ext>
            </a:extLst>
          </p:cNvPr>
          <p:cNvSpPr/>
          <p:nvPr/>
        </p:nvSpPr>
        <p:spPr bwMode="auto">
          <a:xfrm>
            <a:off x="1929523" y="3669538"/>
            <a:ext cx="428571" cy="37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373FC-BD68-5D0F-C9A9-5B8ACFFD82B5}"/>
              </a:ext>
            </a:extLst>
          </p:cNvPr>
          <p:cNvSpPr/>
          <p:nvPr/>
        </p:nvSpPr>
        <p:spPr bwMode="auto">
          <a:xfrm>
            <a:off x="7243809" y="3679069"/>
            <a:ext cx="400000" cy="343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EFB68F-1927-56E8-0E31-29D251637AD9}"/>
              </a:ext>
            </a:extLst>
          </p:cNvPr>
          <p:cNvSpPr/>
          <p:nvPr/>
        </p:nvSpPr>
        <p:spPr bwMode="auto">
          <a:xfrm>
            <a:off x="8862857" y="3698133"/>
            <a:ext cx="409523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238193-7FDB-6081-4EFD-BAB3C8F1F76D}"/>
              </a:ext>
            </a:extLst>
          </p:cNvPr>
          <p:cNvSpPr/>
          <p:nvPr/>
        </p:nvSpPr>
        <p:spPr bwMode="auto">
          <a:xfrm>
            <a:off x="1958095" y="4527412"/>
            <a:ext cx="361904" cy="36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4FF426-ED21-21DC-DD76-D4027BF2FF67}"/>
              </a:ext>
            </a:extLst>
          </p:cNvPr>
          <p:cNvSpPr/>
          <p:nvPr/>
        </p:nvSpPr>
        <p:spPr bwMode="auto">
          <a:xfrm>
            <a:off x="3586666" y="4556008"/>
            <a:ext cx="380952" cy="31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94EF2A-2B09-886A-CD4B-359779913C41}"/>
              </a:ext>
            </a:extLst>
          </p:cNvPr>
          <p:cNvSpPr/>
          <p:nvPr/>
        </p:nvSpPr>
        <p:spPr bwMode="auto">
          <a:xfrm>
            <a:off x="7653333" y="4575072"/>
            <a:ext cx="361904" cy="28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C76DE2-BCF0-D2FF-0846-7B43E05D2CA9}"/>
              </a:ext>
            </a:extLst>
          </p:cNvPr>
          <p:cNvSpPr/>
          <p:nvPr/>
        </p:nvSpPr>
        <p:spPr bwMode="auto">
          <a:xfrm>
            <a:off x="9700952" y="4584603"/>
            <a:ext cx="323809" cy="28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49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C0038-3AF1-5672-530C-8F6270666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42969-F06A-BA2B-40DC-B65868F787D3}"/>
              </a:ext>
            </a:extLst>
          </p:cNvPr>
          <p:cNvSpPr/>
          <p:nvPr/>
        </p:nvSpPr>
        <p:spPr bwMode="auto">
          <a:xfrm>
            <a:off x="6805714" y="1153169"/>
            <a:ext cx="1542857" cy="38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C0C58-A348-E441-C583-48D8CF2C4508}"/>
              </a:ext>
            </a:extLst>
          </p:cNvPr>
          <p:cNvSpPr/>
          <p:nvPr/>
        </p:nvSpPr>
        <p:spPr bwMode="auto">
          <a:xfrm>
            <a:off x="4748571" y="2020873"/>
            <a:ext cx="1638095" cy="35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F32A63-7025-F84D-98AC-1E6E25220ADF}"/>
              </a:ext>
            </a:extLst>
          </p:cNvPr>
          <p:cNvSpPr/>
          <p:nvPr/>
        </p:nvSpPr>
        <p:spPr bwMode="auto">
          <a:xfrm>
            <a:off x="10434285" y="3727676"/>
            <a:ext cx="828571" cy="371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06EC64-9DD3-8C9A-990D-2415C571C160}"/>
              </a:ext>
            </a:extLst>
          </p:cNvPr>
          <p:cNvSpPr/>
          <p:nvPr/>
        </p:nvSpPr>
        <p:spPr bwMode="auto">
          <a:xfrm>
            <a:off x="1281904" y="4585845"/>
            <a:ext cx="761904" cy="362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3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D4954-D95E-FF05-592C-7DCBF2979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B7CA1-1756-A97F-FA7B-3A71709D712F}"/>
              </a:ext>
            </a:extLst>
          </p:cNvPr>
          <p:cNvSpPr/>
          <p:nvPr/>
        </p:nvSpPr>
        <p:spPr bwMode="auto">
          <a:xfrm>
            <a:off x="8243809" y="2030027"/>
            <a:ext cx="276190" cy="28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0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520E7-2511-5B98-6FE7-D8129647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64432-AD9C-5F64-A262-40AC46ABF553}"/>
              </a:ext>
            </a:extLst>
          </p:cNvPr>
          <p:cNvSpPr/>
          <p:nvPr/>
        </p:nvSpPr>
        <p:spPr bwMode="auto">
          <a:xfrm>
            <a:off x="7605714" y="1172030"/>
            <a:ext cx="333333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71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F2F3E-CC24-C44C-4840-10012623F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12AF9-23A3-A4C4-D5B2-796023756093}"/>
              </a:ext>
            </a:extLst>
          </p:cNvPr>
          <p:cNvSpPr/>
          <p:nvPr/>
        </p:nvSpPr>
        <p:spPr bwMode="auto">
          <a:xfrm>
            <a:off x="9043809" y="1248294"/>
            <a:ext cx="304761" cy="29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25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5B5A0-DAAD-097D-A153-5B3147679C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2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10A19-8F5B-4914-DEA3-26D1045B09D9}"/>
              </a:ext>
            </a:extLst>
          </p:cNvPr>
          <p:cNvSpPr/>
          <p:nvPr/>
        </p:nvSpPr>
        <p:spPr bwMode="auto">
          <a:xfrm>
            <a:off x="1686476" y="2139042"/>
            <a:ext cx="304761" cy="2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39793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39</cp:revision>
  <dcterms:created xsi:type="dcterms:W3CDTF">2015-09-16T06:52:26Z</dcterms:created>
  <dcterms:modified xsi:type="dcterms:W3CDTF">2023-12-26T13:17:20Z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