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4625" y="3124200"/>
            <a:ext cx="422275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500" y="1327150"/>
            <a:ext cx="10795000" cy="4203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2736" y="2083666"/>
            <a:ext cx="10134600" cy="3448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341120"/>
            <a:ext cx="11277600" cy="481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5575" y="2811174"/>
            <a:ext cx="10153650" cy="3286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565" y="1243330"/>
            <a:ext cx="10648950" cy="2711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565" y="4114800"/>
            <a:ext cx="9474200" cy="24511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6783" y="2245302"/>
            <a:ext cx="2600325" cy="1924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73600" y="2396259"/>
            <a:ext cx="1828800" cy="17145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22799" y="2311689"/>
            <a:ext cx="1819275" cy="18097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224673" y="2109787"/>
            <a:ext cx="2295525" cy="20288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22362" y="4772746"/>
            <a:ext cx="1819275" cy="12287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594244" y="4729884"/>
            <a:ext cx="2047875" cy="13144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355339" y="4744171"/>
            <a:ext cx="3305175" cy="1285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675" y="1403350"/>
            <a:ext cx="11042650" cy="4051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9818" y="2103293"/>
            <a:ext cx="3657600" cy="1543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1217" y="2006166"/>
            <a:ext cx="3614279" cy="160525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5447" y="3827895"/>
            <a:ext cx="3670444" cy="175246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78060" y="3866572"/>
            <a:ext cx="3632922" cy="16362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630" y="2043430"/>
            <a:ext cx="9309100" cy="2451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4034" y="2885497"/>
            <a:ext cx="10039350" cy="1733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6890" y="1495425"/>
            <a:ext cx="7143750" cy="4857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5880" y="899795"/>
            <a:ext cx="3448050" cy="412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10748" y="3233331"/>
            <a:ext cx="588598" cy="5258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69075" y="3270276"/>
            <a:ext cx="588598" cy="5258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47693" y="5865694"/>
            <a:ext cx="588598" cy="5258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65511" y="5828749"/>
            <a:ext cx="588598" cy="5258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79550"/>
            <a:ext cx="11620500" cy="389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65802" y="4009185"/>
            <a:ext cx="588598" cy="5258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15766" y="4064603"/>
            <a:ext cx="588598" cy="5258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11911" y="4064603"/>
            <a:ext cx="588598" cy="5258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40056" y="4942057"/>
            <a:ext cx="588598" cy="5258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4595" y="841375"/>
            <a:ext cx="10612120" cy="572198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89802" y="2743803"/>
            <a:ext cx="588598" cy="5258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78311" y="2706857"/>
            <a:ext cx="588598" cy="5258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17657" y="3565839"/>
            <a:ext cx="588598" cy="5258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43111" y="3519657"/>
            <a:ext cx="588598" cy="5258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88274" y="4812748"/>
            <a:ext cx="773325" cy="5258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67620" y="6059657"/>
            <a:ext cx="773325" cy="5258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7100" y="1273175"/>
            <a:ext cx="10337800" cy="431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54966" y="3297985"/>
            <a:ext cx="588598" cy="5258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48421" y="3390348"/>
            <a:ext cx="588598" cy="5258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25875" y="4230857"/>
            <a:ext cx="588598" cy="5258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01584" y="4230857"/>
            <a:ext cx="588598" cy="5258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34384" y="5126784"/>
            <a:ext cx="588598" cy="5258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82384" y="5108312"/>
            <a:ext cx="588598" cy="5258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511300"/>
            <a:ext cx="10629900" cy="383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23764" y="2439004"/>
            <a:ext cx="847217" cy="5258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76200" y="2411295"/>
            <a:ext cx="847217" cy="5258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01218" y="3251804"/>
            <a:ext cx="847217" cy="5258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82018" y="3981476"/>
            <a:ext cx="847217" cy="5258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13654" y="4858931"/>
            <a:ext cx="847217" cy="5258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300" y="1341120"/>
            <a:ext cx="10947400" cy="439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86820" y="2124967"/>
            <a:ext cx="588598" cy="5258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94602" y="3759803"/>
            <a:ext cx="588598" cy="5258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543050"/>
            <a:ext cx="1038225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00711" y="1746276"/>
            <a:ext cx="588598" cy="5258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87911" y="3464239"/>
            <a:ext cx="588598" cy="5258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080" y="1412875"/>
            <a:ext cx="1048385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82748" y="1404531"/>
            <a:ext cx="588598" cy="5258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12566" y="3732094"/>
            <a:ext cx="588598" cy="5258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320800"/>
            <a:ext cx="11125200" cy="421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7453" y="2845089"/>
            <a:ext cx="9744075" cy="2571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2025-01-10T02:43:14Z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