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3"/>
    <p:sldId id="324" r:id="rId4"/>
    <p:sldId id="346" r:id="rId5"/>
    <p:sldId id="345" r:id="rId6"/>
    <p:sldId id="344" r:id="rId7"/>
    <p:sldId id="343" r:id="rId8"/>
    <p:sldId id="342" r:id="rId9"/>
    <p:sldId id="341" r:id="rId10"/>
    <p:sldId id="340" r:id="rId11"/>
    <p:sldId id="339" r:id="rId12"/>
    <p:sldId id="338" r:id="rId13"/>
    <p:sldId id="337" r:id="rId14"/>
    <p:sldId id="336" r:id="rId15"/>
    <p:sldId id="335" r:id="rId16"/>
    <p:sldId id="334" r:id="rId17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413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gs" Target="tags/tag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handoutMaster" Target="handoutMasters/handoutMaster1.xml"/><Relationship Id="rId18" Type="http://schemas.openxmlformats.org/officeDocument/2006/relationships/notesMaster" Target="notesMasters/notesMaster1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8.png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81450" y="3124200"/>
            <a:ext cx="42291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96925" y="1536700"/>
            <a:ext cx="10598150" cy="3784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94703" y="2348685"/>
            <a:ext cx="2153661" cy="226170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54776" y="2330212"/>
            <a:ext cx="2153661" cy="226170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22485" y="2302503"/>
            <a:ext cx="2153661" cy="226170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27140" y="2330212"/>
            <a:ext cx="2153661" cy="226170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7200" y="1479550"/>
            <a:ext cx="11277600" cy="38989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62715" y="4608944"/>
            <a:ext cx="2607685" cy="61521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48015" y="4701540"/>
            <a:ext cx="2660650" cy="6153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02970" y="1657350"/>
            <a:ext cx="10248900" cy="35433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9588" y="4535054"/>
            <a:ext cx="2607685" cy="61521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67905" y="4599940"/>
            <a:ext cx="2644775" cy="6153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0945" y="875665"/>
            <a:ext cx="10318750" cy="5365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92097" y="2789380"/>
            <a:ext cx="2607685" cy="61521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52678" y="5634180"/>
            <a:ext cx="2607685" cy="61521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65150" y="1701800"/>
            <a:ext cx="11061700" cy="3454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92461" y="3398981"/>
            <a:ext cx="2607685" cy="61521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92461" y="4322617"/>
            <a:ext cx="2607685" cy="61521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87488" y="753110"/>
            <a:ext cx="9575800" cy="5568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10880" y="6322060"/>
            <a:ext cx="2362200" cy="4127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46207" y="3288141"/>
            <a:ext cx="2607685" cy="615218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833170" y="4865034"/>
            <a:ext cx="6927194" cy="57518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740807" y="5603943"/>
            <a:ext cx="6927194" cy="57518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119497" y="6342852"/>
            <a:ext cx="6927194" cy="4551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3375" y="1341120"/>
            <a:ext cx="11525250" cy="49847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3954" y="3948545"/>
            <a:ext cx="917718" cy="86373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51809" y="3967018"/>
            <a:ext cx="917718" cy="86373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35154" y="3985491"/>
            <a:ext cx="917718" cy="86373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24536" y="3976255"/>
            <a:ext cx="917718" cy="86373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07568" y="5733256"/>
            <a:ext cx="55410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029605" y="5714783"/>
            <a:ext cx="55410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609024" y="5733256"/>
            <a:ext cx="55410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488297" y="5714783"/>
            <a:ext cx="55410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9975352" y="5724019"/>
            <a:ext cx="55410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0797388" y="5733255"/>
            <a:ext cx="55410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9750" y="1313180"/>
            <a:ext cx="11112500" cy="5283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094261" y="1309037"/>
            <a:ext cx="55410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772806" y="1327510"/>
            <a:ext cx="55410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893533" y="1964819"/>
            <a:ext cx="55410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493242" y="2639073"/>
            <a:ext cx="55410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947642" y="2592892"/>
            <a:ext cx="55410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232151" y="3239437"/>
            <a:ext cx="55410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948951" y="3821328"/>
            <a:ext cx="55410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990187" y="3849037"/>
            <a:ext cx="55410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95907" y="5190836"/>
            <a:ext cx="588299" cy="59574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00925" y="5172364"/>
            <a:ext cx="588299" cy="59574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62961" y="5172364"/>
            <a:ext cx="588299" cy="59574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143" y="5911273"/>
            <a:ext cx="588299" cy="595745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97725" y="5938982"/>
            <a:ext cx="588299" cy="595745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53725" y="5920509"/>
            <a:ext cx="588299" cy="5957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8800" y="1448435"/>
            <a:ext cx="11074400" cy="4432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79860" y="2343508"/>
            <a:ext cx="332431" cy="3442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227860" y="2297326"/>
            <a:ext cx="332431" cy="3442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269097" y="2315799"/>
            <a:ext cx="332431" cy="3442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893810" y="2251075"/>
            <a:ext cx="2947670" cy="5289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427934" y="2888453"/>
            <a:ext cx="535630" cy="57518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012952" y="4144598"/>
            <a:ext cx="535630" cy="57518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bldLvl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08000" y="1390650"/>
            <a:ext cx="11176000" cy="44577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870116" y="1318270"/>
            <a:ext cx="535630" cy="57518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712443" y="3959870"/>
            <a:ext cx="535630" cy="57518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3400" y="1358900"/>
            <a:ext cx="11125200" cy="4445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114552" y="1392162"/>
            <a:ext cx="535630" cy="57518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347280" y="2860744"/>
            <a:ext cx="535630" cy="57518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3405" y="1332865"/>
            <a:ext cx="10877550" cy="5181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24806" y="2491289"/>
            <a:ext cx="535630" cy="57518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246333" y="2565180"/>
            <a:ext cx="535630" cy="57518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777096" y="2565180"/>
            <a:ext cx="535630" cy="57518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252442" y="2639071"/>
            <a:ext cx="535630" cy="57518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724805" y="3267143"/>
            <a:ext cx="535630" cy="57518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440296" y="3304089"/>
            <a:ext cx="535630" cy="57518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943351" y="3276380"/>
            <a:ext cx="535630" cy="57518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446385" y="3239135"/>
            <a:ext cx="619125" cy="5753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01851" y="4830618"/>
            <a:ext cx="684025" cy="802986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27306" y="4821381"/>
            <a:ext cx="684025" cy="802986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83306" y="4830618"/>
            <a:ext cx="684025" cy="802986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4106" y="5745018"/>
            <a:ext cx="684025" cy="802986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94287" y="5745018"/>
            <a:ext cx="684025" cy="802986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47087" y="5726546"/>
            <a:ext cx="684025" cy="80298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22350" y="2038350"/>
            <a:ext cx="10147300" cy="2781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2441" y="4301617"/>
            <a:ext cx="1099049" cy="3627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442768" y="4310854"/>
            <a:ext cx="1099049" cy="3627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169968" y="4329327"/>
            <a:ext cx="1099049" cy="3627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026477" y="4301618"/>
            <a:ext cx="1099049" cy="3627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799859" y="4310854"/>
            <a:ext cx="1099049" cy="3627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08000" y="1289050"/>
            <a:ext cx="11176000" cy="5041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04732" y="3971636"/>
            <a:ext cx="8700576" cy="12284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          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23</Words>
  <Application>WPS 演示</Application>
  <PresentationFormat>宽屏</PresentationFormat>
  <Paragraphs>2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76</cp:revision>
  <dcterms:created xsi:type="dcterms:W3CDTF">2015-09-16T06:44:00Z</dcterms:created>
  <dcterms:modified xsi:type="dcterms:W3CDTF">2025-01-10T06:13:30Z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