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0400" y="3092450"/>
            <a:ext cx="3251200" cy="67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268730"/>
            <a:ext cx="11074400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5225" y="739775"/>
            <a:ext cx="4089400" cy="444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299" y="1844674"/>
            <a:ext cx="10927045" cy="48055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1318260"/>
            <a:ext cx="11112500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212" y="1299440"/>
            <a:ext cx="10936946" cy="16561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51258" y="4443295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23767" y="4424822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94676" y="4397113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50021" y="5136022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710" y="1339850"/>
            <a:ext cx="10629900" cy="516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165" y="829310"/>
            <a:ext cx="4292600" cy="431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1733" y="2290617"/>
            <a:ext cx="2607685" cy="6152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7696" y="5837381"/>
            <a:ext cx="2607685" cy="615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2475" y="1298575"/>
            <a:ext cx="7842250" cy="395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9927" y="4590471"/>
            <a:ext cx="2724727" cy="6428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5825" y="979170"/>
            <a:ext cx="4654550" cy="2584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2785" y="979170"/>
            <a:ext cx="3562350" cy="2470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1255" y="662940"/>
            <a:ext cx="4178300" cy="444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2120" y="3616325"/>
            <a:ext cx="8153400" cy="2978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90619" y="4331852"/>
            <a:ext cx="2687782" cy="6341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1382" y="5975925"/>
            <a:ext cx="2687782" cy="634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341120"/>
            <a:ext cx="11569700" cy="5200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73075" y="450794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6639" y="4517186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13657" y="450794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99839" y="4517186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82166" y="5256095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13293" y="5274568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15984" y="5293041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01148" y="6004241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95330" y="6004241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98021" y="6041186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1651000"/>
            <a:ext cx="11112500" cy="355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43693" y="1727803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45002" y="2457476"/>
            <a:ext cx="1410633" cy="442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98820" y="3214857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95329" y="3214857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00493" y="3953766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56566" y="4692675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41120"/>
            <a:ext cx="10693400" cy="509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7653" y="2244436"/>
            <a:ext cx="588299" cy="5957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2125" y="2253672"/>
            <a:ext cx="588299" cy="5957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853" y="2244436"/>
            <a:ext cx="588299" cy="5957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3689" y="3140363"/>
            <a:ext cx="588299" cy="5957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2125" y="3149600"/>
            <a:ext cx="588299" cy="5957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3616" y="3131127"/>
            <a:ext cx="588299" cy="5957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131184" y="4729620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96566" y="475732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43475" y="4748093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77002" y="5699438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08275" y="5717911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37948" y="5754856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260475"/>
            <a:ext cx="11061700" cy="412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" y="1772920"/>
            <a:ext cx="11074400" cy="3556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280" y="5478780"/>
            <a:ext cx="11023600" cy="1200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15184" y="1783221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65802" y="2503657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31984" y="122903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70675" y="2540602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98820" y="3233330"/>
            <a:ext cx="554104" cy="5351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61729" y="3279512"/>
            <a:ext cx="554104" cy="5351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69875" y="4821984"/>
            <a:ext cx="554104" cy="5351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580639" y="4877403"/>
            <a:ext cx="554104" cy="5351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81439" y="6216675"/>
            <a:ext cx="554104" cy="5351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223770"/>
            <a:ext cx="11639550" cy="274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8202" y="3796748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505" y="1530985"/>
            <a:ext cx="8648700" cy="3079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9880" y="1576705"/>
            <a:ext cx="2413000" cy="3390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58892" y="1773985"/>
            <a:ext cx="625543" cy="525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43474" y="3261039"/>
            <a:ext cx="625543" cy="525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515" y="1282700"/>
            <a:ext cx="9372600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515" y="3770630"/>
            <a:ext cx="11029950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6565" y="2235803"/>
            <a:ext cx="560889" cy="5905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4929" y="4498712"/>
            <a:ext cx="560889" cy="5905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285875"/>
            <a:ext cx="10629900" cy="539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0945" y="754380"/>
            <a:ext cx="3860800" cy="44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4893" y="1912530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99402" y="1949476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20930" y="1940240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74967" y="1894058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25658" y="2605258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85730" y="2596021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50239" y="2605258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356494" y="2568312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16421" y="3242567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31912" y="3251803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668712" y="3251803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365730" y="3242567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94020" y="5209911"/>
            <a:ext cx="1863215" cy="1477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838093" y="4461767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20347" y="5228384"/>
            <a:ext cx="1863215" cy="1477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525875" y="450794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671183" y="5209911"/>
            <a:ext cx="1863215" cy="1477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250602" y="4480240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414383" y="5154493"/>
            <a:ext cx="1863215" cy="1477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984565" y="4544895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2025-01-10T02:48:43Z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