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0" y="3101975"/>
            <a:ext cx="429260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635125"/>
            <a:ext cx="1084580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 flipV="1">
            <a:off x="3281358" y="3443705"/>
            <a:ext cx="4818932" cy="721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0275" y="3805986"/>
            <a:ext cx="450052" cy="322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7365" y="4692676"/>
            <a:ext cx="3451871" cy="636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" y="1971675"/>
            <a:ext cx="105791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853" y="2646939"/>
            <a:ext cx="3343275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144" y="2628466"/>
            <a:ext cx="334327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980" y="2646939"/>
            <a:ext cx="33432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78585"/>
            <a:ext cx="11010900" cy="514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65" y="810895"/>
            <a:ext cx="433705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0603" y="300242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6675" y="595805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1546225"/>
            <a:ext cx="110807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9403" y="45818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0385" y="46095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85240"/>
            <a:ext cx="110109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3075" y="4674203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6093" y="4637258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6529" y="6059658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1439" y="6031949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984" y="6041185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2566" y="6050421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5039" y="6041184"/>
            <a:ext cx="948816" cy="572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1511300"/>
            <a:ext cx="10826750" cy="383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89822" y="47819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0402" y="4828092"/>
            <a:ext cx="7850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3275" y="4846564"/>
            <a:ext cx="7850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1341120"/>
            <a:ext cx="11093450" cy="516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0950" y="321172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7895" y="324867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3604" y="321172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2513" y="394140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6514" y="39691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9495" y="460642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5350" y="45971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3459" y="464336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1023" y="53268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56805" y="529914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8732" y="533609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09387" y="59364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95205" y="6019583"/>
            <a:ext cx="7665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124585"/>
            <a:ext cx="11042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7532" y="178009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4404" y="183551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2949" y="3553474"/>
            <a:ext cx="387851" cy="3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3058" y="3562711"/>
            <a:ext cx="387851" cy="3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5712" y="3590420"/>
            <a:ext cx="387851" cy="3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1712" y="3562711"/>
            <a:ext cx="387851" cy="3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7241" y="3562711"/>
            <a:ext cx="387851" cy="33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980" y="5246254"/>
            <a:ext cx="588299" cy="595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398" y="5218545"/>
            <a:ext cx="588299" cy="5957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253" y="5227781"/>
            <a:ext cx="588299" cy="59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744" y="6059054"/>
            <a:ext cx="588299" cy="5957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635" y="6059054"/>
            <a:ext cx="588299" cy="5957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707" y="6068290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341120"/>
            <a:ext cx="110617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7366" y="2910059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6566" y="2919296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6966" y="2272750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7730" y="3455005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239" y="2337405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7767" y="2900823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7367" y="2900823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6603" y="3510423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49730" y="2281986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31985" y="2309695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31257" y="3510423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31985" y="3510423"/>
            <a:ext cx="4315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69730" y="4323222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21657" y="4350931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6929" y="5172968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00420" y="6022713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10795000" cy="480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6421" y="2097258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2349" y="3676676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249045"/>
            <a:ext cx="11023600" cy="128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2531745"/>
            <a:ext cx="10052050" cy="212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70" y="4819015"/>
            <a:ext cx="11061700" cy="130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480" y="6287135"/>
            <a:ext cx="7905750" cy="43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58094" y="1192095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494" y="2697622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6821" y="5662494"/>
            <a:ext cx="542415" cy="50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1290955"/>
            <a:ext cx="11423650" cy="502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942" y="2863993"/>
            <a:ext cx="100298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1304290"/>
            <a:ext cx="11010900" cy="504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734" y="1893166"/>
            <a:ext cx="107251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2025-01-10T02:30:31Z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