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60875" y="3092450"/>
            <a:ext cx="3270250" cy="67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1135360" cy="54375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612" y="2542887"/>
            <a:ext cx="10925175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1355725"/>
            <a:ext cx="11144250" cy="414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387" y="4913744"/>
            <a:ext cx="2607685" cy="6152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6132" y="4775198"/>
            <a:ext cx="2607685" cy="615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1542415"/>
            <a:ext cx="9982200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8023" y="4867562"/>
            <a:ext cx="2607685" cy="615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75" y="1949450"/>
            <a:ext cx="8604250" cy="295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533" y="4285672"/>
            <a:ext cx="2607685" cy="615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885" y="1781175"/>
            <a:ext cx="10693400" cy="4559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325" y="1210945"/>
            <a:ext cx="6699250" cy="444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59277" y="5077475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26113" y="508671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77313" y="506823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30694" y="584409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325" y="1268730"/>
            <a:ext cx="10547350" cy="480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65168" y="3063947"/>
            <a:ext cx="39992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878" y="2115126"/>
            <a:ext cx="2607685" cy="61521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11640" y="4532529"/>
            <a:ext cx="4636577" cy="17297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0" y="1412875"/>
            <a:ext cx="11569700" cy="444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90694" y="4754202"/>
            <a:ext cx="5079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46330" y="4726493"/>
            <a:ext cx="5079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17239" y="4791147"/>
            <a:ext cx="5079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06621" y="4791147"/>
            <a:ext cx="5079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31421" y="5419220"/>
            <a:ext cx="5079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47275" y="5409983"/>
            <a:ext cx="5079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412875"/>
            <a:ext cx="110426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68" y="135522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1095" y="202023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2332" y="212183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3859" y="2888456"/>
            <a:ext cx="4063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81095" y="2925402"/>
            <a:ext cx="4063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17168" y="2916165"/>
            <a:ext cx="4063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22950" y="2897505"/>
            <a:ext cx="46736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45822" y="2906929"/>
            <a:ext cx="4063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9870" y="4507345"/>
            <a:ext cx="588299" cy="5957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4888" y="4479636"/>
            <a:ext cx="588299" cy="5957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6925" y="4479636"/>
            <a:ext cx="588299" cy="5957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343" y="5292436"/>
            <a:ext cx="588299" cy="5957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4888" y="5301673"/>
            <a:ext cx="588299" cy="59574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6161" y="5320145"/>
            <a:ext cx="588299" cy="595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11125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38113" y="2241910"/>
            <a:ext cx="350905" cy="371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4877" y="2251146"/>
            <a:ext cx="350905" cy="371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44077" y="2269619"/>
            <a:ext cx="350905" cy="371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04368" y="3100892"/>
            <a:ext cx="350905" cy="371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36731" y="3082419"/>
            <a:ext cx="350905" cy="371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04658" y="3100892"/>
            <a:ext cx="350905" cy="371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277" y="5264726"/>
            <a:ext cx="2607685" cy="6152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0495" y="5255490"/>
            <a:ext cx="2607685" cy="6152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749" y="6142181"/>
            <a:ext cx="2607685" cy="61521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0493" y="6123708"/>
            <a:ext cx="2607685" cy="61521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213676" y="6213546"/>
            <a:ext cx="2623051" cy="445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25" y="1371600"/>
            <a:ext cx="115887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32512" y="1893456"/>
            <a:ext cx="627997" cy="572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59157" y="1930648"/>
            <a:ext cx="908116" cy="572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6684" y="1902939"/>
            <a:ext cx="908116" cy="572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83520" y="1893703"/>
            <a:ext cx="908116" cy="572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45120" y="2651085"/>
            <a:ext cx="908116" cy="572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70356" y="2660321"/>
            <a:ext cx="612553" cy="572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03229" y="2669557"/>
            <a:ext cx="612553" cy="572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86720" y="2660321"/>
            <a:ext cx="1000480" cy="572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60730" y="4202547"/>
            <a:ext cx="627997" cy="572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1268730"/>
            <a:ext cx="10646410" cy="53962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91057" y="1838038"/>
            <a:ext cx="627997" cy="572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50112" y="4618184"/>
            <a:ext cx="627997" cy="572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275" y="1485900"/>
            <a:ext cx="110934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7930" y="1524002"/>
            <a:ext cx="627997" cy="572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55639" y="3491347"/>
            <a:ext cx="627997" cy="572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988820"/>
            <a:ext cx="1080770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66548" y="3205020"/>
            <a:ext cx="627997" cy="572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06548" y="3251201"/>
            <a:ext cx="627997" cy="572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9057" y="3186547"/>
            <a:ext cx="627997" cy="572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00585" y="3168074"/>
            <a:ext cx="627997" cy="572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00295" y="3851565"/>
            <a:ext cx="627997" cy="572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82039" y="3851565"/>
            <a:ext cx="627997" cy="572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58986" y="3805383"/>
            <a:ext cx="627997" cy="572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03786" y="3786910"/>
            <a:ext cx="627997" cy="572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94259" y="4479637"/>
            <a:ext cx="627997" cy="572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63568" y="4562765"/>
            <a:ext cx="627997" cy="572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25241" y="4507346"/>
            <a:ext cx="627997" cy="572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046768" y="4525819"/>
            <a:ext cx="627997" cy="572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350" y="2085975"/>
            <a:ext cx="1090930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023" y="2624715"/>
            <a:ext cx="4772025" cy="2181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7532" y="2531196"/>
            <a:ext cx="5611813" cy="22891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2025-01-10T06:10:11Z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