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38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5100" y="3114675"/>
            <a:ext cx="4241800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875" y="1269365"/>
            <a:ext cx="11652250" cy="3390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7240" y="4093210"/>
            <a:ext cx="9175750" cy="2159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90955" y="6378575"/>
            <a:ext cx="2755900" cy="3746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66311" y="3408822"/>
            <a:ext cx="3285615" cy="5997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8531" y="6309042"/>
            <a:ext cx="3193252" cy="4612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1717675"/>
            <a:ext cx="10496550" cy="3422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74311" y="4452530"/>
            <a:ext cx="3368744" cy="8306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27838" y="4526421"/>
            <a:ext cx="3368744" cy="8306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3600" y="1590675"/>
            <a:ext cx="1046480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48201" y="4757330"/>
            <a:ext cx="3368744" cy="8306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1412875"/>
            <a:ext cx="7696200" cy="1485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70" y="3213100"/>
            <a:ext cx="10496550" cy="2038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6238" y="2226567"/>
            <a:ext cx="3368744" cy="8306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66309" y="3805985"/>
            <a:ext cx="10693181" cy="17543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1412875"/>
            <a:ext cx="11620500" cy="492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42385" y="2134204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8821" y="2161913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98894" y="2863876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72275" y="2817695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790603" y="2845404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260494" y="3612022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710603" y="4378640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868275" y="5117549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886748" y="5884167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301730" y="5893403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268730"/>
            <a:ext cx="10744200" cy="5149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5435" y="2142836"/>
            <a:ext cx="588299" cy="59574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52272" y="2133599"/>
            <a:ext cx="588299" cy="59574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23544" y="2133599"/>
            <a:ext cx="588299" cy="59574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5435" y="3047999"/>
            <a:ext cx="588299" cy="59574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61508" y="3047999"/>
            <a:ext cx="588299" cy="59574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99035" y="3029526"/>
            <a:ext cx="588299" cy="59574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053003" y="4960531"/>
            <a:ext cx="302270" cy="3503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897802" y="4969767"/>
            <a:ext cx="394633" cy="3503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155766" y="4979004"/>
            <a:ext cx="394633" cy="3503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212493" y="5911877"/>
            <a:ext cx="394633" cy="3503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682893" y="5921114"/>
            <a:ext cx="394633" cy="3503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379912" y="5921114"/>
            <a:ext cx="394633" cy="3503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100" y="1311275"/>
            <a:ext cx="11607800" cy="423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75112" y="1386059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53658" y="1404532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09876" y="2910060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25367" y="4369406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8555" y="819150"/>
            <a:ext cx="10725785" cy="5686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27840" y="905768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72203" y="2429768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49367" y="3842931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01076" y="5357695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660525"/>
            <a:ext cx="10782300" cy="3536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50531" y="3150204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66022" y="3187150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87549" y="3205623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021513" y="3177914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26022" y="3953768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62822" y="3963005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453804" y="3972241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030750" y="3926059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253732" y="4674205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599768" y="4683441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453805" y="4628023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003042" y="4664968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2625" y="1616075"/>
            <a:ext cx="10826750" cy="304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0749" y="3002422"/>
            <a:ext cx="2204960" cy="19759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90312" y="2448241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72567" y="3224095"/>
            <a:ext cx="2204960" cy="19759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09002" y="2374350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52712" y="3168677"/>
            <a:ext cx="2204960" cy="19759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24493" y="2392823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654530" y="3224095"/>
            <a:ext cx="2204960" cy="19759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049220" y="2429768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7400" y="2276475"/>
            <a:ext cx="10617200" cy="2305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8312" y="2974713"/>
            <a:ext cx="1974052" cy="19297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03985" y="2291222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12348" y="3131731"/>
            <a:ext cx="1974052" cy="19297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59621" y="2337404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57148" y="3057841"/>
            <a:ext cx="1974052" cy="19297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269075" y="2318931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336360" y="3057841"/>
            <a:ext cx="2162913" cy="19297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984566" y="2254276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650" y="1372235"/>
            <a:ext cx="10680700" cy="5270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4115" y="815340"/>
            <a:ext cx="4603750" cy="444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41042" y="2817089"/>
            <a:ext cx="2672340" cy="6304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55151" y="2798616"/>
            <a:ext cx="2672340" cy="63047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94860" y="6003634"/>
            <a:ext cx="2672340" cy="63047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45914" y="5994398"/>
            <a:ext cx="2672340" cy="6304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8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2025-01-10T02:36:26Z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