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86" autoAdjust="0"/>
    <p:restoredTop sz="94660"/>
  </p:normalViewPr>
  <p:slideViewPr>
    <p:cSldViewPr showGuides="1">
      <p:cViewPr varScale="1">
        <p:scale>
          <a:sx n="83" d="100"/>
          <a:sy n="83" d="100"/>
        </p:scale>
        <p:origin x="36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124200"/>
            <a:ext cx="42100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716280"/>
            <a:ext cx="108140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748289"/>
            <a:ext cx="10927838" cy="5523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20" y="859155"/>
            <a:ext cx="1079500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049" y="878175"/>
            <a:ext cx="10935793" cy="552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87500"/>
            <a:ext cx="10763250" cy="368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94" y="1648113"/>
            <a:ext cx="10849697" cy="3672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1816100"/>
            <a:ext cx="116332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550" y="4597184"/>
            <a:ext cx="1357668" cy="5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1931" y="4587947"/>
            <a:ext cx="1431559" cy="5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1313" y="4597183"/>
            <a:ext cx="1431559" cy="5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1531" y="4560238"/>
            <a:ext cx="1431559" cy="57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2038350"/>
            <a:ext cx="109474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7748" y="4264675"/>
            <a:ext cx="1293015" cy="630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148" y="4264675"/>
            <a:ext cx="1293015" cy="630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4366" y="4200020"/>
            <a:ext cx="1293015" cy="630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9236" y="4246201"/>
            <a:ext cx="1293015" cy="630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698625"/>
            <a:ext cx="11607800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807085"/>
            <a:ext cx="10358755" cy="5753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822" y="6167365"/>
            <a:ext cx="978977" cy="61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30"/>
            <a:ext cx="116205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5713" y="4726492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6585" y="4818855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6185" y="4772673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8221" y="5834855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7676" y="5825619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1457" y="5862565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95" y="1302385"/>
            <a:ext cx="111442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4440" y="4283147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3349" y="4264675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022" y="5105184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8658" y="5853329"/>
            <a:ext cx="664941" cy="547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1322070"/>
            <a:ext cx="11455400" cy="480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386" y="2475345"/>
            <a:ext cx="10959522" cy="3648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1543050"/>
            <a:ext cx="11093450" cy="3771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744" y="2325976"/>
            <a:ext cx="1773238" cy="13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446" y="3830638"/>
            <a:ext cx="1469736" cy="1394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" y="1838325"/>
            <a:ext cx="106616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762" y="1958976"/>
            <a:ext cx="1653165" cy="14348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7700" y="3514580"/>
            <a:ext cx="1762125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2277110"/>
            <a:ext cx="11042650" cy="102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6884035" cy="5972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314" y="729673"/>
            <a:ext cx="7529606" cy="597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" y="1272540"/>
            <a:ext cx="10414000" cy="220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0" y="3676650"/>
            <a:ext cx="11290300" cy="233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717" y="4157950"/>
            <a:ext cx="10940790" cy="183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38477" y="18539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3968" y="183551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0986" y="186321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6477" y="18539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47714" y="246358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72441" y="243587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50986" y="245434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48005" y="250052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6950" y="308241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81678" y="304547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41750" y="305471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66477" y="307318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2025-01-10T01:34:01Z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