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5100" y="3098800"/>
            <a:ext cx="4241800" cy="66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692785"/>
            <a:ext cx="10236200" cy="602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769" y="1328160"/>
            <a:ext cx="10410825" cy="119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121" y="2721984"/>
            <a:ext cx="10001250" cy="1247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90186" y="5040529"/>
            <a:ext cx="378614" cy="36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1058" y="5086710"/>
            <a:ext cx="378614" cy="36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62695" y="5077474"/>
            <a:ext cx="378614" cy="36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03569" y="5040529"/>
            <a:ext cx="378614" cy="36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72150" y="5068238"/>
            <a:ext cx="378614" cy="36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80950" y="6075001"/>
            <a:ext cx="378614" cy="36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49532" y="6065765"/>
            <a:ext cx="378614" cy="36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62696" y="6065765"/>
            <a:ext cx="378614" cy="36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22041" y="6084238"/>
            <a:ext cx="378614" cy="36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07496" y="6093474"/>
            <a:ext cx="378614" cy="36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025" y="1644650"/>
            <a:ext cx="10775950" cy="356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168" y="4581235"/>
            <a:ext cx="2607685" cy="6152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5" y="4525817"/>
            <a:ext cx="2607685" cy="61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125" y="1329690"/>
            <a:ext cx="112077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9696" y="3482108"/>
            <a:ext cx="2607685" cy="61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0830" y="1812925"/>
            <a:ext cx="8978900" cy="323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1915" y="4331853"/>
            <a:ext cx="2607685" cy="61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384935"/>
            <a:ext cx="110426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569" y="5347853"/>
            <a:ext cx="2607685" cy="6152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223" y="5320143"/>
            <a:ext cx="2607685" cy="61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769110"/>
            <a:ext cx="10001250" cy="321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515" y="4304144"/>
            <a:ext cx="2607685" cy="61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300" y="1331595"/>
            <a:ext cx="10693400" cy="516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242" y="5883562"/>
            <a:ext cx="2607685" cy="6152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1059" y="2177256"/>
            <a:ext cx="286250" cy="390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821" y="2999294"/>
            <a:ext cx="10150687" cy="390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3166" y="3648365"/>
            <a:ext cx="10150687" cy="46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0766" y="5160603"/>
            <a:ext cx="8377307" cy="390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0" y="1305560"/>
            <a:ext cx="11176000" cy="543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3095" y="366431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0768" y="365507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671" y="5310908"/>
            <a:ext cx="588299" cy="5957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434" y="5301672"/>
            <a:ext cx="588299" cy="595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7797" y="5292436"/>
            <a:ext cx="588299" cy="5957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397" y="6132945"/>
            <a:ext cx="588299" cy="5957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0670" y="6123709"/>
            <a:ext cx="588299" cy="5957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7798" y="6123709"/>
            <a:ext cx="588299" cy="59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341120"/>
            <a:ext cx="1094105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8514" y="2315802"/>
            <a:ext cx="240068" cy="335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4040" y="2306565"/>
            <a:ext cx="267777" cy="371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3495" y="2297329"/>
            <a:ext cx="267777" cy="371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0404" y="3165547"/>
            <a:ext cx="267777" cy="371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10986" y="3174784"/>
            <a:ext cx="267777" cy="371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65022" y="3174784"/>
            <a:ext cx="267777" cy="371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76295" y="5523345"/>
            <a:ext cx="1302250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89822" y="5551054"/>
            <a:ext cx="1302250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71204" y="5541817"/>
            <a:ext cx="1302250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50986" y="5532581"/>
            <a:ext cx="1302250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55277" y="5532581"/>
            <a:ext cx="1302250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12875"/>
            <a:ext cx="11010900" cy="429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66551" y="2241911"/>
            <a:ext cx="332432" cy="40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7896" y="2241911"/>
            <a:ext cx="332432" cy="40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60005" y="2269620"/>
            <a:ext cx="332432" cy="40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3060" y="2251147"/>
            <a:ext cx="332432" cy="40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7460" y="2241911"/>
            <a:ext cx="332432" cy="40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47278" y="2269620"/>
            <a:ext cx="332432" cy="40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48079" y="3128602"/>
            <a:ext cx="332432" cy="40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71716" y="3119366"/>
            <a:ext cx="332432" cy="40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69244" y="3100893"/>
            <a:ext cx="332432" cy="40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63062" y="3100893"/>
            <a:ext cx="332432" cy="40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05171" y="3119366"/>
            <a:ext cx="332432" cy="40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47280" y="3128602"/>
            <a:ext cx="332432" cy="40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34550" y="3812093"/>
            <a:ext cx="2678467" cy="649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51786" y="528991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660525"/>
            <a:ext cx="9772650" cy="353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0695" y="238045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6430" y="3947795"/>
            <a:ext cx="5543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341120"/>
            <a:ext cx="11042650" cy="490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0986" y="207565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341120"/>
            <a:ext cx="110934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5350" y="132751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9496" y="4726493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025" y="1749425"/>
            <a:ext cx="10775950" cy="335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6549" y="325791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4331" y="3230202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9822" y="319325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85313" y="3193256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9604" y="3922929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858" y="3950638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69822" y="3978347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57604" y="3969111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9604" y="469878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63567" y="469878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51349" y="4671075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85313" y="4698784"/>
            <a:ext cx="554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025" y="1749425"/>
            <a:ext cx="10775950" cy="335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950" y="2358592"/>
            <a:ext cx="3220893" cy="29969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8047" y="2404197"/>
            <a:ext cx="3457575" cy="2714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8612" y="2493962"/>
            <a:ext cx="3609975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2025-01-10T06:09:09Z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