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7" r:id="rId5"/>
    <p:sldId id="386" r:id="rId6"/>
    <p:sldId id="385" r:id="rId7"/>
    <p:sldId id="383" r:id="rId8"/>
    <p:sldId id="381" r:id="rId9"/>
    <p:sldId id="379" r:id="rId10"/>
    <p:sldId id="377" r:id="rId11"/>
    <p:sldId id="376" r:id="rId12"/>
    <p:sldId id="375" r:id="rId13"/>
    <p:sldId id="374" r:id="rId14"/>
    <p:sldId id="373" r:id="rId15"/>
    <p:sldId id="371" r:id="rId16"/>
    <p:sldId id="370" r:id="rId17"/>
    <p:sldId id="368" r:id="rId18"/>
    <p:sldId id="366" r:id="rId19"/>
    <p:sldId id="364" r:id="rId20"/>
  </p:sldIdLst>
  <p:sldSz cx="12192000" cy="6858000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2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47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image" Target="../media/image21.png"/><Relationship Id="rId2" Type="http://schemas.openxmlformats.org/officeDocument/2006/relationships/tags" Target="../tags/tag26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35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image" Target="../media/image24.png"/><Relationship Id="rId2" Type="http://schemas.openxmlformats.org/officeDocument/2006/relationships/tags" Target="../tags/tag3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40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image" Target="../media/image26.png"/><Relationship Id="rId2" Type="http://schemas.openxmlformats.org/officeDocument/2006/relationships/tags" Target="../tags/tag36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46.xml"/><Relationship Id="rId7" Type="http://schemas.openxmlformats.org/officeDocument/2006/relationships/tags" Target="../tags/tag45.xml"/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image" Target="../media/image28.png"/><Relationship Id="rId2" Type="http://schemas.openxmlformats.org/officeDocument/2006/relationships/tags" Target="../tags/tag4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9.png"/><Relationship Id="rId2" Type="http://schemas.openxmlformats.org/officeDocument/2006/relationships/tags" Target="../tags/tag9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image" Target="../media/image11.png"/><Relationship Id="rId2" Type="http://schemas.openxmlformats.org/officeDocument/2006/relationships/tags" Target="../tags/tag13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7.xml"/><Relationship Id="rId3" Type="http://schemas.openxmlformats.org/officeDocument/2006/relationships/image" Target="../media/image13.png"/><Relationship Id="rId2" Type="http://schemas.openxmlformats.org/officeDocument/2006/relationships/tags" Target="../tags/tag16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9.xml"/><Relationship Id="rId3" Type="http://schemas.openxmlformats.org/officeDocument/2006/relationships/image" Target="../media/image15.png"/><Relationship Id="rId2" Type="http://schemas.openxmlformats.org/officeDocument/2006/relationships/tags" Target="../tags/tag18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1770" y="2204720"/>
            <a:ext cx="11435715" cy="21139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6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72380" y="1678541"/>
            <a:ext cx="819047" cy="219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15238" y="1678541"/>
            <a:ext cx="809523" cy="229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758095" y="1678541"/>
            <a:ext cx="971428" cy="229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127760" y="2276475"/>
            <a:ext cx="1357630" cy="1932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>
            <p:custDataLst>
              <p:tags r:id="rId3"/>
            </p:custDataLst>
          </p:nvPr>
        </p:nvSpPr>
        <p:spPr bwMode="auto">
          <a:xfrm>
            <a:off x="4368165" y="2060575"/>
            <a:ext cx="1357630" cy="1932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>
            <p:custDataLst>
              <p:tags r:id="rId4"/>
            </p:custDataLst>
          </p:nvPr>
        </p:nvSpPr>
        <p:spPr bwMode="auto">
          <a:xfrm>
            <a:off x="7608570" y="2060575"/>
            <a:ext cx="2151380" cy="1932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  <p:bldP spid="46" grpId="0" bldLvl="0" animBg="1"/>
      <p:bldP spid="4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0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00952" y="1638760"/>
            <a:ext cx="971428" cy="228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43809" y="1638760"/>
            <a:ext cx="971428" cy="219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377142" y="1638760"/>
            <a:ext cx="971428" cy="228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23570" y="2132965"/>
            <a:ext cx="1742440" cy="1999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>
            <p:custDataLst>
              <p:tags r:id="rId3"/>
            </p:custDataLst>
          </p:nvPr>
        </p:nvSpPr>
        <p:spPr bwMode="auto">
          <a:xfrm>
            <a:off x="3863975" y="2060575"/>
            <a:ext cx="1742440" cy="1999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>
            <p:custDataLst>
              <p:tags r:id="rId4"/>
            </p:custDataLst>
          </p:nvPr>
        </p:nvSpPr>
        <p:spPr bwMode="auto">
          <a:xfrm>
            <a:off x="6816090" y="2132965"/>
            <a:ext cx="2256790" cy="1999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  <p:bldP spid="46" grpId="0" bldLvl="0" animBg="1"/>
      <p:bldP spid="4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5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8095" y="2517444"/>
            <a:ext cx="1457142" cy="228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00952" y="2517444"/>
            <a:ext cx="1285714" cy="228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043809" y="2517444"/>
            <a:ext cx="1761904" cy="228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58095" y="3089831"/>
            <a:ext cx="819047" cy="228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700952" y="3089831"/>
            <a:ext cx="819047" cy="228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043809" y="3089831"/>
            <a:ext cx="809523" cy="228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79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860" y="2924625"/>
            <a:ext cx="10800000" cy="1794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593764" y="3153714"/>
            <a:ext cx="3400000" cy="229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593764" y="3688257"/>
            <a:ext cx="2447619" cy="219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593764" y="4203710"/>
            <a:ext cx="1142857" cy="257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2869955" y="4222800"/>
            <a:ext cx="1304761" cy="219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5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67619" y="2156383"/>
            <a:ext cx="2552380" cy="219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20000" y="2700818"/>
            <a:ext cx="1114285" cy="200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20000" y="3197495"/>
            <a:ext cx="2533333" cy="257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10476" y="3732378"/>
            <a:ext cx="3295238" cy="267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529523" y="3751481"/>
            <a:ext cx="1314285" cy="219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00952" y="2298516"/>
            <a:ext cx="3438095" cy="238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67619" y="2871113"/>
            <a:ext cx="2552380" cy="219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358330"/>
            <a:ext cx="10800000" cy="2138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233719" y="3482450"/>
            <a:ext cx="1152380" cy="200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233719" y="4026672"/>
            <a:ext cx="2571428" cy="238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1233719" y="4580441"/>
            <a:ext cx="4142857" cy="267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auto">
          <a:xfrm>
            <a:off x="5509910" y="4599536"/>
            <a:ext cx="1304761" cy="219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8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67619" y="2461632"/>
            <a:ext cx="2695238" cy="219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20000" y="3044116"/>
            <a:ext cx="1257142" cy="190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414210"/>
            <a:ext cx="10800000" cy="2462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161329" y="3652811"/>
            <a:ext cx="2580952" cy="248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161329" y="4215910"/>
            <a:ext cx="3542857" cy="248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1161329" y="4759922"/>
            <a:ext cx="3752380" cy="267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auto">
          <a:xfrm>
            <a:off x="5037520" y="4788554"/>
            <a:ext cx="1304761" cy="219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33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62857" y="2484854"/>
            <a:ext cx="180952" cy="134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600" y="2708725"/>
            <a:ext cx="10800000" cy="1782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545504" y="2870747"/>
            <a:ext cx="3685714" cy="247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1545504" y="3442590"/>
            <a:ext cx="1171428" cy="209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2935980" y="3433060"/>
            <a:ext cx="3933333" cy="247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auto">
          <a:xfrm>
            <a:off x="1545504" y="3985842"/>
            <a:ext cx="4304761" cy="257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auto">
          <a:xfrm>
            <a:off x="5974076" y="4004903"/>
            <a:ext cx="1304761" cy="219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7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48571" y="2260039"/>
            <a:ext cx="3657142" cy="238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34285" y="2260039"/>
            <a:ext cx="1114285" cy="238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48571" y="2822961"/>
            <a:ext cx="3790476" cy="238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67619" y="3376341"/>
            <a:ext cx="2342857" cy="248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634285" y="3385882"/>
            <a:ext cx="1304761" cy="228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76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39047" y="1734022"/>
            <a:ext cx="209523" cy="219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948571" y="1734022"/>
            <a:ext cx="190476" cy="219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358095" y="2381740"/>
            <a:ext cx="685714" cy="219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950" y="2708725"/>
            <a:ext cx="10800000" cy="2933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2596235" y="3804038"/>
            <a:ext cx="352380" cy="238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5977188" y="3804038"/>
            <a:ext cx="342857" cy="238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auto">
          <a:xfrm>
            <a:off x="3205759" y="5213659"/>
            <a:ext cx="523809" cy="228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auto">
          <a:xfrm>
            <a:off x="6577188" y="5213659"/>
            <a:ext cx="533333" cy="228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8"/>
            </p:custDataLst>
          </p:nvPr>
        </p:nvSpPr>
        <p:spPr bwMode="auto">
          <a:xfrm>
            <a:off x="10110521" y="5213659"/>
            <a:ext cx="695238" cy="228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9"/>
            </p:custDataLst>
          </p:nvPr>
        </p:nvSpPr>
        <p:spPr bwMode="auto">
          <a:xfrm>
            <a:off x="9194098" y="3804038"/>
            <a:ext cx="342857" cy="238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2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62857" y="1191687"/>
            <a:ext cx="361904" cy="219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224761" y="1191687"/>
            <a:ext cx="371428" cy="229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853333" y="1841198"/>
            <a:ext cx="676190" cy="219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67619" y="3130669"/>
            <a:ext cx="371428" cy="229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700952" y="3130669"/>
            <a:ext cx="219047" cy="219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139047" y="3130669"/>
            <a:ext cx="371428" cy="229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758095" y="3082911"/>
            <a:ext cx="1895238" cy="305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567619" y="3780181"/>
            <a:ext cx="371428" cy="229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167619" y="3780181"/>
            <a:ext cx="361904" cy="229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939047" y="3732423"/>
            <a:ext cx="1895238" cy="305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9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10476" y="2858043"/>
            <a:ext cx="371428" cy="219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96190" y="2858043"/>
            <a:ext cx="190476" cy="219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24761" y="2810416"/>
            <a:ext cx="1790476" cy="285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310476" y="3267639"/>
            <a:ext cx="371428" cy="228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586666" y="3267639"/>
            <a:ext cx="371428" cy="228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967619" y="3239062"/>
            <a:ext cx="2285714" cy="285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310476" y="3696285"/>
            <a:ext cx="371428" cy="219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586666" y="3696285"/>
            <a:ext cx="352380" cy="219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967619" y="3658183"/>
            <a:ext cx="2276190" cy="276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6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67619" y="1210998"/>
            <a:ext cx="533333" cy="229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100952" y="1813274"/>
            <a:ext cx="676190" cy="229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729523" y="3132546"/>
            <a:ext cx="533334" cy="229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2960"/>
            <a:ext cx="10800000" cy="2437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8024761" y="3764158"/>
            <a:ext cx="209523" cy="229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4386666" y="4442914"/>
            <a:ext cx="209523" cy="229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auto">
          <a:xfrm>
            <a:off x="5700952" y="5647466"/>
            <a:ext cx="523809" cy="219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4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86666" y="1743623"/>
            <a:ext cx="276190" cy="219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86666" y="2305670"/>
            <a:ext cx="276190" cy="219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86666" y="2877243"/>
            <a:ext cx="276190" cy="219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286575"/>
            <a:ext cx="10800000" cy="1364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0551805" y="3467850"/>
            <a:ext cx="323809" cy="295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10599425" y="4183413"/>
            <a:ext cx="276190" cy="219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83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58095" y="1708712"/>
            <a:ext cx="257141" cy="229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656020"/>
            <a:ext cx="10800000" cy="2405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4832431" y="2846893"/>
            <a:ext cx="266666" cy="229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0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91428" y="1201438"/>
            <a:ext cx="247619" cy="219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053333" y="2396430"/>
            <a:ext cx="247619" cy="229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2960"/>
            <a:ext cx="10800000" cy="1138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6815238" y="3754816"/>
            <a:ext cx="276190" cy="229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50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15238" y="2300831"/>
            <a:ext cx="533333" cy="229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58095" y="2300831"/>
            <a:ext cx="685714" cy="229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491428" y="2300831"/>
            <a:ext cx="695238" cy="229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662857" y="2874427"/>
            <a:ext cx="209523" cy="219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996190" y="2874427"/>
            <a:ext cx="533333" cy="219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672380" y="2874427"/>
            <a:ext cx="828571" cy="219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commondata" val="eyJoZGlkIjoiMWU5NTkzNjQ2NzQyNDFkNzhmODUwZGZiNTQ0ZGRhZjMifQ==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2023-12-21T04:28:16Z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