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6" r:id="rId5"/>
    <p:sldId id="384" r:id="rId6"/>
    <p:sldId id="383" r:id="rId7"/>
    <p:sldId id="381" r:id="rId8"/>
    <p:sldId id="379" r:id="rId9"/>
    <p:sldId id="378" r:id="rId10"/>
    <p:sldId id="375" r:id="rId11"/>
    <p:sldId id="374" r:id="rId12"/>
    <p:sldId id="373" r:id="rId13"/>
    <p:sldId id="372" r:id="rId14"/>
    <p:sldId id="371" r:id="rId15"/>
    <p:sldId id="370" r:id="rId16"/>
    <p:sldId id="369" r:id="rId17"/>
    <p:sldId id="367" r:id="rId18"/>
    <p:sldId id="365" r:id="rId19"/>
  </p:sldIdLst>
  <p:sldSz cx="12192000" cy="6858000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74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48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39.xml"/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image" Target="../media/image24.png"/><Relationship Id="rId2" Type="http://schemas.openxmlformats.org/officeDocument/2006/relationships/tags" Target="../tags/tag34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image" Target="../media/image26.png"/><Relationship Id="rId2" Type="http://schemas.openxmlformats.org/officeDocument/2006/relationships/tags" Target="../tags/tag40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image" Target="../media/image28.png"/><Relationship Id="rId2" Type="http://schemas.openxmlformats.org/officeDocument/2006/relationships/tags" Target="../tags/tag45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image" Target="../media/image7.png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7.xml"/><Relationship Id="rId12" Type="http://schemas.openxmlformats.org/officeDocument/2006/relationships/tags" Target="../tags/tag16.xml"/><Relationship Id="rId11" Type="http://schemas.openxmlformats.org/officeDocument/2006/relationships/tags" Target="../tags/tag15.xml"/><Relationship Id="rId10" Type="http://schemas.openxmlformats.org/officeDocument/2006/relationships/tags" Target="../tags/tag14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image" Target="../media/image10.png"/><Relationship Id="rId2" Type="http://schemas.openxmlformats.org/officeDocument/2006/relationships/tags" Target="../tags/tag18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image" Target="../media/image12.png"/><Relationship Id="rId2" Type="http://schemas.openxmlformats.org/officeDocument/2006/relationships/tags" Target="../tags/tag23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image" Target="../media/image16.png"/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image" Target="../media/image15.png"/><Relationship Id="rId2" Type="http://schemas.openxmlformats.org/officeDocument/2006/relationships/tags" Target="../tags/tag26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33.xml"/><Relationship Id="rId10" Type="http://schemas.openxmlformats.org/officeDocument/2006/relationships/tags" Target="../tags/tag32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2348865"/>
            <a:ext cx="11455400" cy="20243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16275" y="2030730"/>
            <a:ext cx="1334770" cy="1758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70520" y="2030730"/>
            <a:ext cx="1435100" cy="1747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215238" y="3680040"/>
            <a:ext cx="257142" cy="200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7091428" y="3680040"/>
            <a:ext cx="257142" cy="200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48571" y="2934220"/>
            <a:ext cx="1323809" cy="200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62857" y="2924695"/>
            <a:ext cx="1323809" cy="209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00952" y="3410487"/>
            <a:ext cx="1152380" cy="209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205714" y="3410487"/>
            <a:ext cx="1152380" cy="209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00952" y="3877229"/>
            <a:ext cx="1257142" cy="257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205714" y="3867703"/>
            <a:ext cx="1266666" cy="266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53333" y="2596524"/>
            <a:ext cx="4114285" cy="229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72380" y="3064769"/>
            <a:ext cx="3057142" cy="229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634285" y="3074325"/>
            <a:ext cx="1171428" cy="200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91428" y="2049400"/>
            <a:ext cx="2400000" cy="200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72380" y="2535661"/>
            <a:ext cx="876190" cy="171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2380" y="2983783"/>
            <a:ext cx="2133333" cy="209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2857" y="3441440"/>
            <a:ext cx="2571428" cy="219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739047" y="3450975"/>
            <a:ext cx="1161904" cy="200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3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67619" y="2251337"/>
            <a:ext cx="2552380" cy="229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20000" y="2766891"/>
            <a:ext cx="1114285" cy="200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20000" y="3244255"/>
            <a:ext cx="2390476" cy="248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10476" y="3731167"/>
            <a:ext cx="2885714" cy="257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120000" y="3750262"/>
            <a:ext cx="1304761" cy="219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5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4220660"/>
            <a:ext cx="10800000" cy="2044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250191" y="4383070"/>
            <a:ext cx="2942857" cy="219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945429" y="4898962"/>
            <a:ext cx="1152380" cy="191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945429" y="5376640"/>
            <a:ext cx="2571428" cy="229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945429" y="5863871"/>
            <a:ext cx="2704761" cy="248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auto">
          <a:xfrm>
            <a:off x="3783525" y="5882979"/>
            <a:ext cx="1304761" cy="219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9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1428" y="2164653"/>
            <a:ext cx="3514285" cy="2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91428" y="2670339"/>
            <a:ext cx="3514285" cy="238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3108140"/>
            <a:ext cx="10800000" cy="1454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040679" y="3213398"/>
            <a:ext cx="3952380" cy="239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040679" y="3710982"/>
            <a:ext cx="2447619" cy="229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1040679" y="4198997"/>
            <a:ext cx="3333333" cy="258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auto">
          <a:xfrm>
            <a:off x="4507346" y="4208566"/>
            <a:ext cx="1304761" cy="229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2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140525"/>
            <a:ext cx="10800000" cy="1659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161329" y="4389792"/>
            <a:ext cx="3323809" cy="267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4637520" y="4389792"/>
            <a:ext cx="6285714" cy="267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34285" y="1638948"/>
            <a:ext cx="323809" cy="200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58095" y="1638948"/>
            <a:ext cx="342857" cy="200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034285" y="1638948"/>
            <a:ext cx="476190" cy="200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720000" y="2610787"/>
            <a:ext cx="257142" cy="200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424761" y="2610787"/>
            <a:ext cx="285714" cy="200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281904" y="3058596"/>
            <a:ext cx="571428" cy="266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500570"/>
            <a:ext cx="10800000" cy="222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2299098" y="4139461"/>
            <a:ext cx="200000" cy="200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4699098" y="4139461"/>
            <a:ext cx="200000" cy="200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auto">
          <a:xfrm>
            <a:off x="7946717" y="4139461"/>
            <a:ext cx="200000" cy="200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auto">
          <a:xfrm>
            <a:off x="8099098" y="4682996"/>
            <a:ext cx="171428" cy="200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auto">
          <a:xfrm>
            <a:off x="5746717" y="5283745"/>
            <a:ext cx="200000" cy="200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2063750" y="1772920"/>
            <a:ext cx="282575" cy="281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6168390" y="1772920"/>
            <a:ext cx="282575" cy="281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2063750" y="2420620"/>
            <a:ext cx="282575" cy="281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6211570" y="2421255"/>
            <a:ext cx="282575" cy="281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910020"/>
            <a:ext cx="10800000" cy="298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auto">
          <a:xfrm>
            <a:off x="5466663" y="3062816"/>
            <a:ext cx="333333" cy="190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auto">
          <a:xfrm>
            <a:off x="2009520" y="3549857"/>
            <a:ext cx="323809" cy="200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10"/>
            </p:custDataLst>
          </p:nvPr>
        </p:nvSpPr>
        <p:spPr bwMode="auto">
          <a:xfrm>
            <a:off x="6409520" y="4094196"/>
            <a:ext cx="190477" cy="200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1"/>
            </p:custDataLst>
          </p:nvPr>
        </p:nvSpPr>
        <p:spPr bwMode="auto">
          <a:xfrm>
            <a:off x="2571425" y="4628986"/>
            <a:ext cx="200000" cy="200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2"/>
            </p:custDataLst>
          </p:nvPr>
        </p:nvSpPr>
        <p:spPr bwMode="auto">
          <a:xfrm>
            <a:off x="9057139" y="5116026"/>
            <a:ext cx="323809" cy="200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3"/>
            </p:custDataLst>
          </p:nvPr>
        </p:nvSpPr>
        <p:spPr bwMode="auto">
          <a:xfrm>
            <a:off x="5542854" y="5603066"/>
            <a:ext cx="323809" cy="200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8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96190" y="1162675"/>
            <a:ext cx="190476" cy="200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62857" y="1162675"/>
            <a:ext cx="457142" cy="200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39047" y="2135123"/>
            <a:ext cx="457142" cy="200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72380" y="1611243"/>
            <a:ext cx="247619" cy="200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1935295"/>
            <a:ext cx="10800000" cy="193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9461003" y="2126474"/>
            <a:ext cx="257141" cy="200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9422908" y="2575745"/>
            <a:ext cx="295238" cy="258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9461003" y="3091928"/>
            <a:ext cx="257141" cy="200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9461003" y="3579435"/>
            <a:ext cx="257141" cy="200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43809" y="1802594"/>
            <a:ext cx="238095" cy="200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39047" y="2919600"/>
            <a:ext cx="257142" cy="200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788860"/>
            <a:ext cx="10800000" cy="199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7099098" y="4008155"/>
            <a:ext cx="247619" cy="20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8794336" y="4980682"/>
            <a:ext cx="238095" cy="20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6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58095" y="1621696"/>
            <a:ext cx="247619" cy="210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1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34285" y="2106114"/>
            <a:ext cx="342857" cy="200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10476" y="2106114"/>
            <a:ext cx="457142" cy="200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091428" y="2106114"/>
            <a:ext cx="333334" cy="200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072380" y="2106114"/>
            <a:ext cx="190476" cy="200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577142" y="2592163"/>
            <a:ext cx="333333" cy="200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691428" y="2592163"/>
            <a:ext cx="333333" cy="200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091428" y="2592163"/>
            <a:ext cx="323809" cy="200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358095" y="2592163"/>
            <a:ext cx="466666" cy="200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3212280"/>
            <a:ext cx="10800000" cy="89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auto">
          <a:xfrm>
            <a:off x="2255280" y="3789406"/>
            <a:ext cx="733333" cy="211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auto">
          <a:xfrm>
            <a:off x="5188613" y="3789406"/>
            <a:ext cx="714285" cy="211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auto">
          <a:xfrm>
            <a:off x="8121946" y="3789406"/>
            <a:ext cx="1285714" cy="211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930" y="4122870"/>
            <a:ext cx="10800000" cy="259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>
            <p:custDataLst>
              <p:tags r:id="rId9"/>
            </p:custDataLst>
          </p:nvPr>
        </p:nvSpPr>
        <p:spPr bwMode="auto">
          <a:xfrm>
            <a:off x="724535" y="4294505"/>
            <a:ext cx="2587625" cy="1889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0"/>
            </p:custDataLst>
          </p:nvPr>
        </p:nvSpPr>
        <p:spPr bwMode="auto">
          <a:xfrm>
            <a:off x="3693160" y="4294505"/>
            <a:ext cx="2660015" cy="2421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1"/>
            </p:custDataLst>
          </p:nvPr>
        </p:nvSpPr>
        <p:spPr bwMode="auto">
          <a:xfrm>
            <a:off x="6618605" y="4220845"/>
            <a:ext cx="2788920" cy="2343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bldLvl="0" animBg="1"/>
      <p:bldP spid="14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238" y="2411939"/>
            <a:ext cx="1438095" cy="200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05714" y="2402403"/>
            <a:ext cx="1152380" cy="209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205714" y="2402403"/>
            <a:ext cx="1152380" cy="209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15238" y="2888740"/>
            <a:ext cx="733333" cy="209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205714" y="2888740"/>
            <a:ext cx="590476" cy="209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205714" y="2898276"/>
            <a:ext cx="590476" cy="200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commondata" val="eyJoZGlkIjoiMWU5NTkzNjQ2NzQyNDFkNzhmODUwZGZiNTQ0ZGRhZjM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2023-12-21T04:19:43Z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