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8" r:id="rId6"/>
    <p:sldId id="385" r:id="rId7"/>
    <p:sldId id="383" r:id="rId8"/>
    <p:sldId id="382" r:id="rId9"/>
    <p:sldId id="380" r:id="rId10"/>
    <p:sldId id="379" r:id="rId11"/>
    <p:sldId id="378" r:id="rId12"/>
    <p:sldId id="377" r:id="rId13"/>
    <p:sldId id="375" r:id="rId14"/>
    <p:sldId id="373" r:id="rId15"/>
    <p:sldId id="371" r:id="rId16"/>
    <p:sldId id="369" r:id="rId17"/>
    <p:sldId id="367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1.png"/><Relationship Id="rId2" Type="http://schemas.openxmlformats.org/officeDocument/2006/relationships/tags" Target="../tags/tag3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3.png"/><Relationship Id="rId2" Type="http://schemas.openxmlformats.org/officeDocument/2006/relationships/tags" Target="../tags/tag38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25.png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27.png"/><Relationship Id="rId2" Type="http://schemas.openxmlformats.org/officeDocument/2006/relationships/tags" Target="../tags/tag5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29.png"/><Relationship Id="rId2" Type="http://schemas.openxmlformats.org/officeDocument/2006/relationships/tags" Target="../tags/tag5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31.png"/><Relationship Id="rId2" Type="http://schemas.openxmlformats.org/officeDocument/2006/relationships/tags" Target="../tags/tag63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image" Target="../media/image33.png"/><Relationship Id="rId2" Type="http://schemas.openxmlformats.org/officeDocument/2006/relationships/tags" Target="../tags/tag68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../media/image10.png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9.png"/><Relationship Id="rId2" Type="http://schemas.openxmlformats.org/officeDocument/2006/relationships/tags" Target="../tags/tag1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15.png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7.png"/><Relationship Id="rId2" Type="http://schemas.openxmlformats.org/officeDocument/2006/relationships/tags" Target="../tags/tag29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04720"/>
            <a:ext cx="11712575" cy="229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24761" y="3099162"/>
            <a:ext cx="209523" cy="22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3099162"/>
            <a:ext cx="209523" cy="2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2222796"/>
            <a:ext cx="314285" cy="276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34285" y="2232344"/>
            <a:ext cx="342857" cy="276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757487"/>
            <a:ext cx="314285" cy="276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761" y="2757487"/>
            <a:ext cx="676190" cy="29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217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96190" y="3346754"/>
            <a:ext cx="666666" cy="28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7653333" y="3346754"/>
            <a:ext cx="314285" cy="27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96190" y="4436587"/>
            <a:ext cx="666666" cy="28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5729523" y="4991063"/>
            <a:ext cx="352380" cy="2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2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2852870"/>
            <a:ext cx="10800000" cy="196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65519" y="2957883"/>
            <a:ext cx="3266666" cy="2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665519" y="3454310"/>
            <a:ext cx="4085714" cy="2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665519" y="3969831"/>
            <a:ext cx="3542857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665519" y="4447165"/>
            <a:ext cx="2657142" cy="25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446472" y="4466258"/>
            <a:ext cx="1304761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8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132780"/>
            <a:ext cx="10800000" cy="241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02899" y="2276098"/>
            <a:ext cx="2561904" cy="21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17184" y="2772934"/>
            <a:ext cx="1295238" cy="210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17184" y="3250661"/>
            <a:ext cx="2847619" cy="23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17184" y="3747497"/>
            <a:ext cx="3533333" cy="24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17184" y="4244333"/>
            <a:ext cx="5038095" cy="25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6179089" y="4263442"/>
            <a:ext cx="1304761" cy="210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276925"/>
            <a:ext cx="10800000" cy="2552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21946" y="2486458"/>
            <a:ext cx="2942857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17184" y="3105536"/>
            <a:ext cx="1019047" cy="19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17184" y="3667468"/>
            <a:ext cx="2428571" cy="23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17184" y="4257972"/>
            <a:ext cx="4009523" cy="26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150518" y="4277021"/>
            <a:ext cx="1314285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6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636970"/>
            <a:ext cx="10800000" cy="264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02899" y="2818234"/>
            <a:ext cx="2419047" cy="22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17184" y="3419267"/>
            <a:ext cx="1152380" cy="21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17184" y="4001221"/>
            <a:ext cx="2704761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17184" y="4592714"/>
            <a:ext cx="3457142" cy="25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607660" y="4611795"/>
            <a:ext cx="1304761" cy="21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490971"/>
            <a:ext cx="3514285" cy="229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068770"/>
            <a:ext cx="10800000" cy="183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17184" y="3221729"/>
            <a:ext cx="3266666" cy="24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17184" y="3833565"/>
            <a:ext cx="2714285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17184" y="4407161"/>
            <a:ext cx="2514285" cy="26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3664803" y="4426281"/>
            <a:ext cx="1304761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2048455"/>
            <a:ext cx="3800000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639077"/>
            <a:ext cx="3247619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3248751"/>
            <a:ext cx="2838095" cy="21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29500"/>
            <a:ext cx="10800000" cy="1098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17184" y="4001365"/>
            <a:ext cx="1895238" cy="2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17184" y="4583797"/>
            <a:ext cx="5123809" cy="26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264803" y="4602893"/>
            <a:ext cx="1304761" cy="21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0476" y="1593918"/>
            <a:ext cx="676190" cy="287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2177564"/>
            <a:ext cx="314285" cy="27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00952" y="2196700"/>
            <a:ext cx="352380" cy="22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636970"/>
            <a:ext cx="10800000" cy="235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584812" y="4624287"/>
            <a:ext cx="314285" cy="27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4461003" y="4624287"/>
            <a:ext cx="657142" cy="296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7156241" y="4643396"/>
            <a:ext cx="352380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9384812" y="4624287"/>
            <a:ext cx="666666" cy="296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1219771"/>
            <a:ext cx="657142" cy="22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10476" y="1219771"/>
            <a:ext cx="209523" cy="22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7619" y="3602193"/>
            <a:ext cx="523809" cy="219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9047" y="3602193"/>
            <a:ext cx="371428" cy="219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20000" y="3602193"/>
            <a:ext cx="371428" cy="219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92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3209520" y="4061092"/>
            <a:ext cx="209523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666663" y="4061092"/>
            <a:ext cx="676190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2733330" y="4643432"/>
            <a:ext cx="685714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8133330" y="4643432"/>
            <a:ext cx="219047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542854" y="5225771"/>
            <a:ext cx="685714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8780949" y="5225771"/>
            <a:ext cx="209523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857139" y="6399997"/>
            <a:ext cx="695238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6790473" y="6399997"/>
            <a:ext cx="371428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55" y="2045970"/>
            <a:ext cx="304800" cy="1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2843562"/>
            <a:ext cx="352380" cy="23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063750" y="1988820"/>
            <a:ext cx="36131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1505" y="2853722"/>
            <a:ext cx="352380" cy="23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76100" y="2854357"/>
            <a:ext cx="352380" cy="23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87810" y="2046637"/>
            <a:ext cx="352380" cy="23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00" y="3428815"/>
            <a:ext cx="10800000" cy="113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450152" y="3668100"/>
            <a:ext cx="685714" cy="22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5173961" y="4251956"/>
            <a:ext cx="209523" cy="22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00" y="4797240"/>
            <a:ext cx="10800000" cy="168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2621580" y="5531572"/>
            <a:ext cx="533333" cy="2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5412057" y="5531572"/>
            <a:ext cx="361904" cy="2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7002533" y="6113317"/>
            <a:ext cx="523809" cy="21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734339"/>
            <a:ext cx="276190" cy="21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277507"/>
            <a:ext cx="314284" cy="29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174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51805" y="2962261"/>
            <a:ext cx="314284" cy="287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599425" y="3565010"/>
            <a:ext cx="276190" cy="22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599425" y="4139056"/>
            <a:ext cx="276190" cy="22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0000" y="1735357"/>
            <a:ext cx="276190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2880393"/>
            <a:ext cx="257142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3809" y="1124733"/>
            <a:ext cx="266666" cy="22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5238" y="2518429"/>
            <a:ext cx="276190" cy="22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3005"/>
            <a:ext cx="10800000" cy="174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609520" y="4679265"/>
            <a:ext cx="266666" cy="22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76"/>
          <a:stretch>
            <a:fillRect/>
          </a:stretch>
        </p:blipFill>
        <p:spPr>
          <a:xfrm>
            <a:off x="720090" y="972185"/>
            <a:ext cx="10800080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205355"/>
            <a:ext cx="10125075" cy="27051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06650" y="3335020"/>
            <a:ext cx="5561330" cy="110299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5087620" y="3502025"/>
            <a:ext cx="5561330" cy="110299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279015" y="3501390"/>
            <a:ext cx="5328920" cy="1080770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5203825" y="3429635"/>
            <a:ext cx="5328920" cy="1080770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2586535"/>
            <a:ext cx="6571428" cy="286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commondata" val="eyJoZGlkIjoiMWU5NTkzNjQ2NzQyNDFkNzhmODUwZGZiNTQ0ZGRhZjM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