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4" r:id="rId8"/>
    <p:sldId id="382" r:id="rId9"/>
    <p:sldId id="379" r:id="rId10"/>
    <p:sldId id="377" r:id="rId11"/>
    <p:sldId id="376" r:id="rId12"/>
    <p:sldId id="374" r:id="rId13"/>
    <p:sldId id="373" r:id="rId14"/>
    <p:sldId id="372" r:id="rId15"/>
    <p:sldId id="370" r:id="rId16"/>
    <p:sldId id="368" r:id="rId17"/>
    <p:sldId id="367" r:id="rId18"/>
    <p:sldId id="366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3.png"/><Relationship Id="rId2" Type="http://schemas.openxmlformats.org/officeDocument/2006/relationships/tags" Target="../tags/tag22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25.png"/><Relationship Id="rId2" Type="http://schemas.openxmlformats.org/officeDocument/2006/relationships/tags" Target="../tags/tag27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30.png"/><Relationship Id="rId2" Type="http://schemas.openxmlformats.org/officeDocument/2006/relationships/tags" Target="../tags/tag33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image" Target="../media/image13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5.png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25" y="2257425"/>
            <a:ext cx="11995785" cy="2280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1782781"/>
            <a:ext cx="980952" cy="21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1763703"/>
            <a:ext cx="819047" cy="22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43809" y="1811396"/>
            <a:ext cx="1447619" cy="22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04535"/>
            <a:ext cx="10800000" cy="2282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551815" y="2420620"/>
            <a:ext cx="2040255" cy="213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3648075" y="2279650"/>
            <a:ext cx="2040255" cy="213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168390" y="2132965"/>
            <a:ext cx="5001895" cy="2498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3060058"/>
            <a:ext cx="1285714" cy="22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3060058"/>
            <a:ext cx="1609523" cy="22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7619" y="3060058"/>
            <a:ext cx="1276190" cy="22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9523" y="3660732"/>
            <a:ext cx="800000" cy="2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77142" y="3660732"/>
            <a:ext cx="657142" cy="2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7619" y="3660732"/>
            <a:ext cx="647619" cy="2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1700530"/>
            <a:ext cx="55403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3231820"/>
            <a:ext cx="352380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93915"/>
            <a:ext cx="10800000" cy="2163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556241" y="3822631"/>
            <a:ext cx="352380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2689574" y="4423012"/>
            <a:ext cx="361904" cy="21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2680050" y="4775617"/>
            <a:ext cx="352380" cy="21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5708622" y="5328349"/>
            <a:ext cx="3504761" cy="29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08725"/>
            <a:ext cx="10800000" cy="1933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10236" y="2842093"/>
            <a:ext cx="3085714" cy="22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05474" y="3327934"/>
            <a:ext cx="1152380" cy="1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05474" y="3775670"/>
            <a:ext cx="2428571" cy="22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305474" y="4223406"/>
            <a:ext cx="2638095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067379" y="4242459"/>
            <a:ext cx="1304761" cy="21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545031"/>
            <a:ext cx="2704761" cy="22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013006"/>
            <a:ext cx="1257142" cy="21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2480982"/>
            <a:ext cx="2533333" cy="21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2948957"/>
            <a:ext cx="1285714" cy="21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10476" y="3397832"/>
            <a:ext cx="2542857" cy="25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77142" y="3416933"/>
            <a:ext cx="1314285" cy="21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127116"/>
            <a:ext cx="3514285" cy="2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585344"/>
            <a:ext cx="4476190" cy="24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3053119"/>
            <a:ext cx="3657142" cy="22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0476" y="3520893"/>
            <a:ext cx="409523" cy="2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000" y="3511347"/>
            <a:ext cx="2200000" cy="24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53333" y="3530439"/>
            <a:ext cx="1304761" cy="21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2127132"/>
            <a:ext cx="2542857" cy="210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604460"/>
            <a:ext cx="1123809" cy="19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3043601"/>
            <a:ext cx="2533333" cy="23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0476" y="3501835"/>
            <a:ext cx="3295238" cy="25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39047" y="3520928"/>
            <a:ext cx="1304761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50" y="2567120"/>
            <a:ext cx="10800000" cy="227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20054" y="2691324"/>
            <a:ext cx="2600000" cy="49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79170" y="3425190"/>
            <a:ext cx="264604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992505" y="4229735"/>
            <a:ext cx="745172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1716599"/>
            <a:ext cx="685714" cy="21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285" y="1716599"/>
            <a:ext cx="533334" cy="21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0952" y="2823951"/>
            <a:ext cx="647619" cy="29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91428" y="2833498"/>
            <a:ext cx="657142" cy="28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48571" y="3406266"/>
            <a:ext cx="952380" cy="28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81904" y="3406266"/>
            <a:ext cx="1247619" cy="28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96190" y="1134380"/>
            <a:ext cx="676190" cy="29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77142" y="1707487"/>
            <a:ext cx="628571" cy="29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965" y="3474720"/>
            <a:ext cx="31750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63030" y="3474720"/>
            <a:ext cx="387985" cy="745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069773"/>
            <a:ext cx="342857" cy="24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00952" y="2079319"/>
            <a:ext cx="352380" cy="23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91428" y="2079319"/>
            <a:ext cx="342857" cy="23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86666" y="2079319"/>
            <a:ext cx="352380" cy="23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72380" y="2842988"/>
            <a:ext cx="685714" cy="21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58095" y="2842988"/>
            <a:ext cx="209523" cy="21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39047" y="3415740"/>
            <a:ext cx="209523" cy="21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10476" y="3415740"/>
            <a:ext cx="533334" cy="21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9047" y="1200582"/>
            <a:ext cx="209523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91428" y="1200582"/>
            <a:ext cx="514285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0476" y="1772038"/>
            <a:ext cx="209523" cy="21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41665" y="1661160"/>
            <a:ext cx="43053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86666" y="2362543"/>
            <a:ext cx="876190" cy="27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53333" y="3067338"/>
            <a:ext cx="209523" cy="21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3428815"/>
            <a:ext cx="10800000" cy="2175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947930" y="4163546"/>
            <a:ext cx="361904" cy="229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566978" y="5318124"/>
            <a:ext cx="304761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176501" y="5289499"/>
            <a:ext cx="276190" cy="238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7757454" y="5279957"/>
            <a:ext cx="285715" cy="26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9366978" y="5299041"/>
            <a:ext cx="276190" cy="2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915674"/>
            <a:ext cx="323809" cy="30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735432"/>
            <a:ext cx="323809" cy="295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770"/>
            <a:ext cx="10800000" cy="2007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99425" y="3298208"/>
            <a:ext cx="276190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599425" y="4063003"/>
            <a:ext cx="266666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551805" y="4617480"/>
            <a:ext cx="314284" cy="29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1728407"/>
            <a:ext cx="247619" cy="22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58255"/>
            <a:ext cx="10800000" cy="178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765765" y="2920649"/>
            <a:ext cx="257141" cy="23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75" y="4508950"/>
            <a:ext cx="10800000" cy="179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900994" y="5313211"/>
            <a:ext cx="247619" cy="22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1904" y="1785193"/>
            <a:ext cx="276190" cy="2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178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771425" y="3677552"/>
            <a:ext cx="247619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2343661"/>
            <a:ext cx="371428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3333" y="2343661"/>
            <a:ext cx="523809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24761" y="2343661"/>
            <a:ext cx="695238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67619" y="2343661"/>
            <a:ext cx="533333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15238" y="3134271"/>
            <a:ext cx="523809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43809" y="3134271"/>
            <a:ext cx="533333" cy="21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81904" y="3134271"/>
            <a:ext cx="180952" cy="21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77095" y="2813050"/>
            <a:ext cx="347345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