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4" r:id="rId6"/>
    <p:sldId id="383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2" r:id="rId16"/>
    <p:sldId id="371" r:id="rId17"/>
    <p:sldId id="369" r:id="rId18"/>
    <p:sldId id="367" r:id="rId19"/>
    <p:sldId id="365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5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../media/image20.png"/><Relationship Id="rId3" Type="http://schemas.openxmlformats.org/officeDocument/2006/relationships/tags" Target="../tags/tag2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23.png"/><Relationship Id="rId2" Type="http://schemas.openxmlformats.org/officeDocument/2006/relationships/tags" Target="../tags/tag27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25.png"/><Relationship Id="rId2" Type="http://schemas.openxmlformats.org/officeDocument/2006/relationships/tags" Target="../tags/tag33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27.png"/><Relationship Id="rId2" Type="http://schemas.openxmlformats.org/officeDocument/2006/relationships/tags" Target="../tags/tag39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29.png"/><Relationship Id="rId2" Type="http://schemas.openxmlformats.org/officeDocument/2006/relationships/tags" Target="../tags/tag4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204720"/>
            <a:ext cx="11878310" cy="2185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1696418"/>
            <a:ext cx="819047" cy="21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77142" y="1705950"/>
            <a:ext cx="980952" cy="2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7619" y="1696418"/>
            <a:ext cx="800000" cy="21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9470" y="2060575"/>
            <a:ext cx="2050415" cy="252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auto">
          <a:xfrm>
            <a:off x="3575685" y="2132965"/>
            <a:ext cx="2050415" cy="252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auto">
          <a:xfrm>
            <a:off x="6717030" y="2132965"/>
            <a:ext cx="4056380" cy="252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4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1153343"/>
            <a:ext cx="971428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05714" y="1153343"/>
            <a:ext cx="971428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6666" y="1134255"/>
            <a:ext cx="1600000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556385"/>
            <a:ext cx="2050415" cy="252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3"/>
            </p:custDataLst>
          </p:nvPr>
        </p:nvSpPr>
        <p:spPr bwMode="auto">
          <a:xfrm>
            <a:off x="3288030" y="1484630"/>
            <a:ext cx="2050415" cy="252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4"/>
            </p:custDataLst>
          </p:nvPr>
        </p:nvSpPr>
        <p:spPr bwMode="auto">
          <a:xfrm>
            <a:off x="6311900" y="1700530"/>
            <a:ext cx="4349115" cy="293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53" grpId="0" bldLvl="0" animBg="1"/>
      <p:bldP spid="5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2509722"/>
            <a:ext cx="1285714" cy="22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48571" y="2500171"/>
            <a:ext cx="1285714" cy="23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81904" y="2509722"/>
            <a:ext cx="1447619" cy="22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9523" y="3111439"/>
            <a:ext cx="647619" cy="22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48571" y="3111439"/>
            <a:ext cx="971428" cy="22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81904" y="3120990"/>
            <a:ext cx="819047" cy="21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9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1772920"/>
            <a:ext cx="6975475" cy="23418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220660"/>
            <a:ext cx="10800000" cy="1864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4144141" y="4478778"/>
            <a:ext cx="219047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7325094" y="4478778"/>
            <a:ext cx="209523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5115570" y="5061934"/>
            <a:ext cx="333333" cy="24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7010808" y="5081054"/>
            <a:ext cx="219047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2964446"/>
            <a:ext cx="4466666" cy="23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428" y="3517373"/>
            <a:ext cx="3095238" cy="23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1428" y="4070301"/>
            <a:ext cx="2895238" cy="257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10476" y="4089368"/>
            <a:ext cx="1314285" cy="21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1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780480"/>
            <a:ext cx="10800000" cy="240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528957" y="2990798"/>
            <a:ext cx="2542857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33719" y="3573954"/>
            <a:ext cx="1152380" cy="20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233719" y="4118871"/>
            <a:ext cx="2571428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233719" y="4663788"/>
            <a:ext cx="3323809" cy="25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681338" y="4682907"/>
            <a:ext cx="1314285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20435"/>
            <a:ext cx="10800000" cy="265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94336" y="2630537"/>
            <a:ext cx="3085714" cy="21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89574" y="3203544"/>
            <a:ext cx="1152380" cy="20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89574" y="3747900"/>
            <a:ext cx="2571428" cy="238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089574" y="4292257"/>
            <a:ext cx="2780952" cy="267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3994336" y="4320907"/>
            <a:ext cx="1304761" cy="21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1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132780"/>
            <a:ext cx="10800000" cy="229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437520" y="2323978"/>
            <a:ext cx="2971428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61329" y="2897575"/>
            <a:ext cx="1152380" cy="20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61329" y="3452051"/>
            <a:ext cx="2571428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61329" y="3996968"/>
            <a:ext cx="2504761" cy="25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3789901" y="4016088"/>
            <a:ext cx="1304761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65" y="2492825"/>
            <a:ext cx="10800000" cy="2220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51160" y="2626253"/>
            <a:ext cx="2561904" cy="219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979731" y="2626253"/>
            <a:ext cx="2838095" cy="219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74969" y="3207622"/>
            <a:ext cx="1161904" cy="1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4741636" y="3207622"/>
            <a:ext cx="1114285" cy="1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074969" y="3731807"/>
            <a:ext cx="2428571" cy="25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4741636" y="3731807"/>
            <a:ext cx="2390476" cy="25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1074969" y="4294114"/>
            <a:ext cx="2638095" cy="25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auto">
          <a:xfrm>
            <a:off x="3836874" y="4313175"/>
            <a:ext cx="1304761" cy="22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96190" y="1610500"/>
            <a:ext cx="685714" cy="29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34285" y="1610500"/>
            <a:ext cx="628571" cy="30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91428" y="2801732"/>
            <a:ext cx="533333" cy="22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96190" y="2801732"/>
            <a:ext cx="361904" cy="22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670"/>
            <a:ext cx="10800000" cy="132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4066091" y="3562769"/>
            <a:ext cx="314285" cy="153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7723234" y="3534000"/>
            <a:ext cx="695238" cy="22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2047044" y="4109378"/>
            <a:ext cx="371428" cy="22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1867806"/>
            <a:ext cx="361904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53170" y="1943735"/>
            <a:ext cx="304800" cy="9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53333" y="2639725"/>
            <a:ext cx="352380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24761" y="2639725"/>
            <a:ext cx="352380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435340" y="1868441"/>
            <a:ext cx="361904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63490" y="2637426"/>
            <a:ext cx="361904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288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7599996" y="3196663"/>
            <a:ext cx="352380" cy="219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542854" y="4350680"/>
            <a:ext cx="209523" cy="22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5238092" y="4350680"/>
            <a:ext cx="209523" cy="219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8133330" y="4350680"/>
            <a:ext cx="209523" cy="22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9857139" y="4932457"/>
            <a:ext cx="523809" cy="219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2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2857" y="1239122"/>
            <a:ext cx="209523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05714" y="1239122"/>
            <a:ext cx="352380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05714" y="1935548"/>
            <a:ext cx="219047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00952" y="2641515"/>
            <a:ext cx="209523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67619" y="3814946"/>
            <a:ext cx="352380" cy="286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34285" y="3824486"/>
            <a:ext cx="342857" cy="238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680610"/>
            <a:ext cx="323809" cy="296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047" y="2255159"/>
            <a:ext cx="323809" cy="296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93815"/>
            <a:ext cx="10800000" cy="224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599425" y="3203648"/>
            <a:ext cx="266666" cy="219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608948" y="4023314"/>
            <a:ext cx="314284" cy="295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599425" y="4633298"/>
            <a:ext cx="266666" cy="219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86666" y="1717263"/>
            <a:ext cx="257142" cy="229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43809" y="1181796"/>
            <a:ext cx="247619" cy="21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2380" y="3384655"/>
            <a:ext cx="257142" cy="21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24761" y="1267704"/>
            <a:ext cx="276190" cy="22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43809" y="2450521"/>
            <a:ext cx="257142" cy="219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2241143"/>
            <a:ext cx="371428" cy="21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15238" y="2241143"/>
            <a:ext cx="514285" cy="21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48571" y="2241143"/>
            <a:ext cx="371428" cy="21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29523" y="2241143"/>
            <a:ext cx="371428" cy="21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15238" y="2804146"/>
            <a:ext cx="533333" cy="2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77142" y="2804146"/>
            <a:ext cx="676190" cy="2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20000" y="2804146"/>
            <a:ext cx="514285" cy="2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91428" y="2804146"/>
            <a:ext cx="533333" cy="2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commondata" val="eyJoZGlkIjoiMWU5NTkzNjQ2NzQyNDFkNzhmODUwZGZiNTQ0ZGRhZjM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2023-12-21T04:31:55Z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