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5" r:id="rId6"/>
    <p:sldId id="383" r:id="rId7"/>
    <p:sldId id="382" r:id="rId8"/>
    <p:sldId id="380" r:id="rId9"/>
    <p:sldId id="379" r:id="rId10"/>
    <p:sldId id="378" r:id="rId11"/>
    <p:sldId id="376" r:id="rId12"/>
    <p:sldId id="375" r:id="rId13"/>
    <p:sldId id="373" r:id="rId14"/>
    <p:sldId id="372" r:id="rId15"/>
    <p:sldId id="371" r:id="rId16"/>
    <p:sldId id="370" r:id="rId17"/>
    <p:sldId id="369" r:id="rId18"/>
    <p:sldId id="368" r:id="rId19"/>
    <p:sldId id="366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8BC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4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8.png"/><Relationship Id="rId2" Type="http://schemas.openxmlformats.org/officeDocument/2006/relationships/tags" Target="../tags/tag2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0.png"/><Relationship Id="rId2" Type="http://schemas.openxmlformats.org/officeDocument/2006/relationships/tags" Target="../tags/tag29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tags" Target="../tags/tag35.xml"/><Relationship Id="rId3" Type="http://schemas.openxmlformats.org/officeDocument/2006/relationships/image" Target="../media/image31.png"/><Relationship Id="rId2" Type="http://schemas.openxmlformats.org/officeDocument/2006/relationships/tags" Target="../tags/tag34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34.png"/><Relationship Id="rId2" Type="http://schemas.openxmlformats.org/officeDocument/2006/relationships/tags" Target="../tags/tag36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8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1.png"/><Relationship Id="rId2" Type="http://schemas.openxmlformats.org/officeDocument/2006/relationships/tags" Target="../tags/tag20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04720"/>
            <a:ext cx="11698605" cy="223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1153310"/>
            <a:ext cx="247619" cy="2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2277110"/>
            <a:ext cx="8953500" cy="32289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52320" y="3245485"/>
            <a:ext cx="2099310" cy="844550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367530" y="3298190"/>
            <a:ext cx="2447925" cy="79184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6959600" y="3226435"/>
            <a:ext cx="2376170" cy="935990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V="1">
            <a:off x="1847215" y="3226435"/>
            <a:ext cx="7488555" cy="863600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4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1988820"/>
            <a:ext cx="5772150" cy="300037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719195" y="2997200"/>
            <a:ext cx="1512570" cy="108013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5358765" y="2997200"/>
            <a:ext cx="2825115" cy="108013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3791585" y="2997200"/>
            <a:ext cx="2736215" cy="108013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V="1">
            <a:off x="6743700" y="2997200"/>
            <a:ext cx="1440180" cy="1080135"/>
          </a:xfrm>
          <a:prstGeom prst="line">
            <a:avLst/>
          </a:prstGeom>
          <a:ln>
            <a:solidFill>
              <a:srgbClr val="F578B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67619" y="1707253"/>
            <a:ext cx="752380" cy="69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619" y="2681225"/>
            <a:ext cx="752380" cy="69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67619" y="3655197"/>
            <a:ext cx="752380" cy="706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060575"/>
            <a:ext cx="1962150" cy="184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2132965"/>
            <a:ext cx="1704975" cy="1838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2142490"/>
            <a:ext cx="1581150" cy="182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925" y="2277110"/>
            <a:ext cx="19526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360" y="1557020"/>
            <a:ext cx="6737350" cy="170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3445931"/>
            <a:ext cx="3980952" cy="267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95" y="3495490"/>
            <a:ext cx="10800000" cy="179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719981" y="4437057"/>
            <a:ext cx="1057142" cy="138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715" y="1772920"/>
            <a:ext cx="3148330" cy="228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40" y="4471485"/>
            <a:ext cx="10800000" cy="192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79744" y="4652995"/>
            <a:ext cx="3419047" cy="48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808316" y="4652995"/>
            <a:ext cx="3400000" cy="48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79744" y="5379036"/>
            <a:ext cx="3066666" cy="26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836887" y="5379036"/>
            <a:ext cx="3019047" cy="26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96190" y="1621268"/>
            <a:ext cx="1295238" cy="84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1621268"/>
            <a:ext cx="895237" cy="84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67619" y="2585622"/>
            <a:ext cx="1733333" cy="28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1629250"/>
            <a:ext cx="961904" cy="2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047" y="2191246"/>
            <a:ext cx="638095" cy="31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7619" y="2772293"/>
            <a:ext cx="666666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462857" y="3088794"/>
            <a:ext cx="285714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3691428" y="3050653"/>
            <a:ext cx="323809" cy="29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5862857" y="3050653"/>
            <a:ext cx="314285" cy="29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7843809" y="3079258"/>
            <a:ext cx="276190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805714" y="3050653"/>
            <a:ext cx="323809" cy="29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88860"/>
            <a:ext cx="10800000" cy="189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398137" y="5209200"/>
            <a:ext cx="314285" cy="29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3702899" y="5247330"/>
            <a:ext cx="276190" cy="219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5826708" y="5209200"/>
            <a:ext cx="323809" cy="29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auto">
          <a:xfrm>
            <a:off x="7817184" y="5247330"/>
            <a:ext cx="276190" cy="219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auto">
          <a:xfrm>
            <a:off x="9817184" y="5247330"/>
            <a:ext cx="276190" cy="219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3375349"/>
            <a:ext cx="342857" cy="27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3375349"/>
            <a:ext cx="342858" cy="27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734" y="3374714"/>
            <a:ext cx="342857" cy="27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0690" y="3429000"/>
            <a:ext cx="41211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08795" y="3375660"/>
            <a:ext cx="41211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23150"/>
            <a:ext cx="10800000" cy="211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551805" y="5487654"/>
            <a:ext cx="342857" cy="277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4055110" y="5500370"/>
            <a:ext cx="36385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6647815" y="5427980"/>
            <a:ext cx="45212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9386570" y="5344160"/>
            <a:ext cx="43307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376201"/>
            <a:ext cx="209523" cy="21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62857" y="2376201"/>
            <a:ext cx="209523" cy="21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86666" y="2337992"/>
            <a:ext cx="647619" cy="277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10476" y="2376201"/>
            <a:ext cx="209523" cy="21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743618"/>
            <a:ext cx="276190" cy="21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2448554"/>
            <a:ext cx="323809" cy="29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9047" y="3248751"/>
            <a:ext cx="323809" cy="29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3005"/>
            <a:ext cx="10800000" cy="220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527670" y="4763176"/>
            <a:ext cx="266666" cy="21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480050" y="5488384"/>
            <a:ext cx="323809" cy="29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1716504"/>
            <a:ext cx="247619" cy="21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124662"/>
            <a:ext cx="257141" cy="22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162857"/>
            <a:ext cx="276190" cy="22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960"/>
            <a:ext cx="10800000" cy="1106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904758" y="3716005"/>
            <a:ext cx="266666" cy="22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