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5" r:id="rId6"/>
    <p:sldId id="383" r:id="rId7"/>
    <p:sldId id="381" r:id="rId8"/>
    <p:sldId id="380" r:id="rId9"/>
    <p:sldId id="379" r:id="rId10"/>
    <p:sldId id="378" r:id="rId11"/>
    <p:sldId id="377" r:id="rId12"/>
    <p:sldId id="376" r:id="rId13"/>
    <p:sldId id="374" r:id="rId14"/>
    <p:sldId id="372" r:id="rId15"/>
    <p:sldId id="370" r:id="rId16"/>
    <p:sldId id="368" r:id="rId17"/>
    <p:sldId id="366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54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tags" Target="../tags/tag23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21.png"/><Relationship Id="rId2" Type="http://schemas.openxmlformats.org/officeDocument/2006/relationships/tags" Target="../tags/tag24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23.png"/><Relationship Id="rId2" Type="http://schemas.openxmlformats.org/officeDocument/2006/relationships/tags" Target="../tags/tag30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7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image" Target="../media/image25.png"/><Relationship Id="rId2" Type="http://schemas.openxmlformats.org/officeDocument/2006/relationships/tags" Target="../tags/tag38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image" Target="../media/image27.png"/><Relationship Id="rId2" Type="http://schemas.openxmlformats.org/officeDocument/2006/relationships/tags" Target="../tags/tag45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image" Target="../media/image29.png"/><Relationship Id="rId2" Type="http://schemas.openxmlformats.org/officeDocument/2006/relationships/tags" Target="../tags/tag50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7.png"/><Relationship Id="rId2" Type="http://schemas.openxmlformats.org/officeDocument/2006/relationships/tags" Target="../tags/tag10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9.png"/><Relationship Id="rId2" Type="http://schemas.openxmlformats.org/officeDocument/2006/relationships/tags" Target="../tags/tag15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11.png"/><Relationship Id="rId2" Type="http://schemas.openxmlformats.org/officeDocument/2006/relationships/tags" Target="../tags/tag18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7670" y="2420620"/>
            <a:ext cx="11469370" cy="2019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15238" y="3155591"/>
            <a:ext cx="1076190" cy="286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81904" y="3155591"/>
            <a:ext cx="1066666" cy="286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39047" y="3155591"/>
            <a:ext cx="1066666" cy="286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05714" y="3727710"/>
            <a:ext cx="1561904" cy="286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62857" y="3727710"/>
            <a:ext cx="1561904" cy="286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720000" y="3737246"/>
            <a:ext cx="1571428" cy="286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255"/>
            <a:ext cx="10800000" cy="1724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2696660"/>
            <a:ext cx="10800000" cy="2581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995" y="2780665"/>
            <a:ext cx="7084695" cy="2443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2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2852870"/>
            <a:ext cx="10800000" cy="2110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816612" y="3024726"/>
            <a:ext cx="2819047" cy="219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521374" y="3578486"/>
            <a:ext cx="1152380" cy="190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521374" y="4084507"/>
            <a:ext cx="2980952" cy="238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521374" y="4600077"/>
            <a:ext cx="3457142" cy="267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5111850" y="4619172"/>
            <a:ext cx="1304761" cy="219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7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996380"/>
            <a:ext cx="10800000" cy="224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466091" y="3177908"/>
            <a:ext cx="2809523" cy="219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4799425" y="3177908"/>
            <a:ext cx="3380952" cy="238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161329" y="3770264"/>
            <a:ext cx="1019047" cy="200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161329" y="4333957"/>
            <a:ext cx="2704761" cy="248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4799425" y="4333957"/>
            <a:ext cx="4199999" cy="248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1161329" y="4897651"/>
            <a:ext cx="4142857" cy="257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auto">
          <a:xfrm>
            <a:off x="5437520" y="4916759"/>
            <a:ext cx="1304761" cy="219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59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132780"/>
            <a:ext cx="10800000" cy="2827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17184" y="2304692"/>
            <a:ext cx="3266666" cy="238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17184" y="2868184"/>
            <a:ext cx="3133333" cy="248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017184" y="3431676"/>
            <a:ext cx="3952380" cy="238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017184" y="3985618"/>
            <a:ext cx="3676190" cy="248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1017184" y="4539559"/>
            <a:ext cx="4704761" cy="267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5855280" y="4558660"/>
            <a:ext cx="1304761" cy="229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2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0000" y="2630148"/>
            <a:ext cx="2666666" cy="238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3201924"/>
            <a:ext cx="2561904" cy="228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572960"/>
            <a:ext cx="10800000" cy="1720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05474" y="3811958"/>
            <a:ext cx="1161904" cy="200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305474" y="4356875"/>
            <a:ext cx="3247619" cy="238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305474" y="4901791"/>
            <a:ext cx="4276190" cy="258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5714998" y="4920911"/>
            <a:ext cx="1304761" cy="219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7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3809" y="3270988"/>
            <a:ext cx="2419047" cy="228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6190" y="3852890"/>
            <a:ext cx="1114285" cy="200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4220660"/>
            <a:ext cx="10800000" cy="1179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593764" y="4460491"/>
            <a:ext cx="3523809" cy="249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593764" y="4988119"/>
            <a:ext cx="4285714" cy="259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6003288" y="5007306"/>
            <a:ext cx="1304761" cy="220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1904" y="2337402"/>
            <a:ext cx="2952380" cy="229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15238" y="2337402"/>
            <a:ext cx="3514285" cy="21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5238" y="2919846"/>
            <a:ext cx="1266666" cy="200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15238" y="2900749"/>
            <a:ext cx="3514285" cy="21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15238" y="3454549"/>
            <a:ext cx="2533333" cy="238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15238" y="3464097"/>
            <a:ext cx="2695238" cy="229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05714" y="4017897"/>
            <a:ext cx="3038095" cy="24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348571" y="4027445"/>
            <a:ext cx="1200000" cy="21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424761" y="4008348"/>
            <a:ext cx="2514285" cy="267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072380" y="4036993"/>
            <a:ext cx="1304761" cy="210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79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05714" y="1563623"/>
            <a:ext cx="914285" cy="286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05714" y="2078908"/>
            <a:ext cx="590476" cy="286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492825"/>
            <a:ext cx="10800000" cy="2560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5799425" y="3152109"/>
            <a:ext cx="990476" cy="286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9856567" y="3152109"/>
            <a:ext cx="666667" cy="286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4847044" y="3668070"/>
            <a:ext cx="1304761" cy="286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9227996" y="3668070"/>
            <a:ext cx="1295238" cy="286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11018472" y="4222251"/>
            <a:ext cx="371427" cy="219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1580377" y="4699993"/>
            <a:ext cx="676190" cy="286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auto">
          <a:xfrm>
            <a:off x="4285139" y="4699993"/>
            <a:ext cx="1866666" cy="286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0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39047" y="1172499"/>
            <a:ext cx="514285" cy="219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58095" y="2203637"/>
            <a:ext cx="685714" cy="229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43809" y="2203637"/>
            <a:ext cx="209523" cy="229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86666" y="2719207"/>
            <a:ext cx="676190" cy="229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43809" y="2719207"/>
            <a:ext cx="361904" cy="229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140525"/>
            <a:ext cx="10800000" cy="2134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2999996" y="4083941"/>
            <a:ext cx="352380" cy="238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8009520" y="4083941"/>
            <a:ext cx="342857" cy="238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7847615" y="4817709"/>
            <a:ext cx="342857" cy="238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2831721" y="4818636"/>
            <a:ext cx="352380" cy="238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5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29523" y="1153002"/>
            <a:ext cx="371428" cy="219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96190" y="1667429"/>
            <a:ext cx="533333" cy="228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77142" y="1667429"/>
            <a:ext cx="209523" cy="219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29523" y="2181855"/>
            <a:ext cx="352380" cy="219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139047" y="3734663"/>
            <a:ext cx="352380" cy="228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220660"/>
            <a:ext cx="10800000" cy="1016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4328241" y="4910830"/>
            <a:ext cx="371428" cy="220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7366337" y="4910830"/>
            <a:ext cx="514285" cy="220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11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1678482"/>
            <a:ext cx="276190" cy="219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204535"/>
            <a:ext cx="10800000" cy="3019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0599425" y="2337891"/>
            <a:ext cx="276190" cy="21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0551805" y="3319015"/>
            <a:ext cx="314284" cy="295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0599425" y="3861967"/>
            <a:ext cx="266666" cy="21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0599425" y="4890718"/>
            <a:ext cx="276190" cy="21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5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4285" y="2162803"/>
            <a:ext cx="266666" cy="23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5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10476" y="1669258"/>
            <a:ext cx="257142" cy="229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81904" y="3226149"/>
            <a:ext cx="257142" cy="219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4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15238" y="1172446"/>
            <a:ext cx="257141" cy="219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53333" y="2728297"/>
            <a:ext cx="257142" cy="219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4285" y="3734952"/>
            <a:ext cx="2066666" cy="247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72380" y="3744479"/>
            <a:ext cx="3009523" cy="23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34285" y="4239905"/>
            <a:ext cx="2885714" cy="247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43809" y="4239905"/>
            <a:ext cx="3038095" cy="247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commondata" val="eyJoZGlkIjoiMWU5NTkzNjQ2NzQyNDFkNzhmODUwZGZiNTQ0ZGRhZjM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2023-12-21T04:39:32Z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