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6" r:id="rId6"/>
    <p:sldId id="385" r:id="rId7"/>
    <p:sldId id="382" r:id="rId8"/>
    <p:sldId id="380" r:id="rId9"/>
    <p:sldId id="378" r:id="rId10"/>
    <p:sldId id="377" r:id="rId11"/>
    <p:sldId id="375" r:id="rId12"/>
    <p:sldId id="373" r:id="rId13"/>
    <p:sldId id="372" r:id="rId14"/>
    <p:sldId id="370" r:id="rId15"/>
    <p:sldId id="369" r:id="rId16"/>
    <p:sldId id="367" r:id="rId17"/>
    <p:sldId id="366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9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48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19.png"/><Relationship Id="rId2" Type="http://schemas.openxmlformats.org/officeDocument/2006/relationships/tags" Target="../tags/tag24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image" Target="../media/image22.png"/><Relationship Id="rId2" Type="http://schemas.openxmlformats.org/officeDocument/2006/relationships/tags" Target="../tags/tag3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9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25.png"/><Relationship Id="rId2" Type="http://schemas.openxmlformats.org/officeDocument/2006/relationships/tags" Target="../tags/tag40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image" Target="../media/image28.png"/><Relationship Id="rId2" Type="http://schemas.openxmlformats.org/officeDocument/2006/relationships/tags" Target="../tags/tag43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image" Target="../media/image10.png"/><Relationship Id="rId4" Type="http://schemas.openxmlformats.org/officeDocument/2006/relationships/tags" Target="../tags/tag10.xml"/><Relationship Id="rId3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2.png"/><Relationship Id="rId2" Type="http://schemas.openxmlformats.org/officeDocument/2006/relationships/tags" Target="../tags/tag1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4.png"/><Relationship Id="rId2" Type="http://schemas.openxmlformats.org/officeDocument/2006/relationships/tags" Target="../tags/tag16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17.png"/><Relationship Id="rId2" Type="http://schemas.openxmlformats.org/officeDocument/2006/relationships/tags" Target="../tags/tag19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25" y="2204720"/>
            <a:ext cx="11893550" cy="21475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915" y="1726565"/>
            <a:ext cx="419100" cy="64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62930" y="1736090"/>
            <a:ext cx="442595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34985" y="1736090"/>
            <a:ext cx="634365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86666" y="2662183"/>
            <a:ext cx="190476" cy="229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024761" y="2662183"/>
            <a:ext cx="209523" cy="229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01005" y="2661920"/>
            <a:ext cx="47244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565" y="3500570"/>
            <a:ext cx="10800000" cy="1843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1516231" y="3729838"/>
            <a:ext cx="209523" cy="21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6011469" y="3729838"/>
            <a:ext cx="209523" cy="21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2973374" y="4083294"/>
            <a:ext cx="352380" cy="22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8268612" y="4092847"/>
            <a:ext cx="209523" cy="21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auto">
          <a:xfrm>
            <a:off x="4354326" y="4790206"/>
            <a:ext cx="2533333" cy="305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auto">
          <a:xfrm>
            <a:off x="1516231" y="5019475"/>
            <a:ext cx="209523" cy="21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0"/>
            </p:custDataLst>
          </p:nvPr>
        </p:nvSpPr>
        <p:spPr bwMode="auto">
          <a:xfrm>
            <a:off x="3525755" y="5019475"/>
            <a:ext cx="361904" cy="21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animBg="1"/>
      <p:bldP spid="11" grpId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8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940" y="3277235"/>
            <a:ext cx="561975" cy="74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38780" y="3277235"/>
            <a:ext cx="561975" cy="717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43730" y="3277235"/>
            <a:ext cx="561975" cy="717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29270" y="3277235"/>
            <a:ext cx="356870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634220" y="3277235"/>
            <a:ext cx="356870" cy="71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72380" y="3458232"/>
            <a:ext cx="180952" cy="219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12915"/>
            <a:ext cx="10800000" cy="2634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3447615" y="4692404"/>
            <a:ext cx="371428" cy="229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4895235" y="4692404"/>
            <a:ext cx="352380" cy="229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6323806" y="4692404"/>
            <a:ext cx="352380" cy="21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7819044" y="4692404"/>
            <a:ext cx="209523" cy="21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9247615" y="4692404"/>
            <a:ext cx="209523" cy="21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1590473" y="5370106"/>
            <a:ext cx="1257142" cy="305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auto">
          <a:xfrm>
            <a:off x="5885711" y="5370106"/>
            <a:ext cx="638095" cy="295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4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77142" y="1086541"/>
            <a:ext cx="371428" cy="229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0476" y="2699662"/>
            <a:ext cx="9780952" cy="267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10476" y="3234187"/>
            <a:ext cx="2476190" cy="257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3140525"/>
            <a:ext cx="10800000" cy="2126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1521460" y="4589780"/>
            <a:ext cx="761682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1318895" y="3653155"/>
            <a:ext cx="3127375" cy="77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01090" y="2432685"/>
            <a:ext cx="3728720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01090" y="3187065"/>
            <a:ext cx="295973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110615" y="3980180"/>
            <a:ext cx="414274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145" y="2694120"/>
            <a:ext cx="10800000" cy="2376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80049" y="2894533"/>
            <a:ext cx="2600000" cy="496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080049" y="3658011"/>
            <a:ext cx="2600000" cy="505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080049" y="4440577"/>
            <a:ext cx="3571428" cy="496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4775287" y="4564643"/>
            <a:ext cx="1304761" cy="219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120000" y="3358201"/>
            <a:ext cx="2838095" cy="486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91355" y="3281045"/>
            <a:ext cx="2517140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00952" y="3358201"/>
            <a:ext cx="790476" cy="486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110476" y="4083607"/>
            <a:ext cx="1933333" cy="257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167619" y="4102696"/>
            <a:ext cx="1304761" cy="229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1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7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92365" y="1559560"/>
            <a:ext cx="594360" cy="72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67619" y="1763103"/>
            <a:ext cx="1304761" cy="24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86666" y="2678114"/>
            <a:ext cx="209523" cy="228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440" y="2734945"/>
            <a:ext cx="336550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91180" y="2734945"/>
            <a:ext cx="266065" cy="770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62855" y="2734945"/>
            <a:ext cx="290195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29705" y="2734945"/>
            <a:ext cx="353060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34095" y="2734945"/>
            <a:ext cx="34671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158095" y="2734945"/>
            <a:ext cx="30988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34285" y="2887447"/>
            <a:ext cx="342857" cy="247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91428" y="2887447"/>
            <a:ext cx="342857" cy="238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329420" y="2887345"/>
            <a:ext cx="304800" cy="171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429450"/>
            <a:ext cx="10800000" cy="2552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2347289" y="3686605"/>
            <a:ext cx="209523" cy="228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auto">
          <a:xfrm>
            <a:off x="7709194" y="3686605"/>
            <a:ext cx="209523" cy="228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auto">
          <a:xfrm>
            <a:off x="4756785" y="3430270"/>
            <a:ext cx="380365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auto">
          <a:xfrm>
            <a:off x="5871210" y="4410710"/>
            <a:ext cx="495935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auto">
          <a:xfrm>
            <a:off x="9423400" y="4410710"/>
            <a:ext cx="42037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auto">
          <a:xfrm>
            <a:off x="6185535" y="5314950"/>
            <a:ext cx="553085" cy="625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animBg="1"/>
      <p:bldP spid="11" grpId="0" animBg="1"/>
      <p:bldP spid="12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86666" y="1725919"/>
            <a:ext cx="247619" cy="935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86666" y="1859525"/>
            <a:ext cx="247619" cy="80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96190" y="1993131"/>
            <a:ext cx="238095" cy="668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42970" y="1668780"/>
            <a:ext cx="706120" cy="71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96180" y="1668780"/>
            <a:ext cx="532130" cy="69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91195" y="1668780"/>
            <a:ext cx="399415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53575" y="1668780"/>
            <a:ext cx="480060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936990" y="2566035"/>
            <a:ext cx="398780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577142" y="3463649"/>
            <a:ext cx="190476" cy="21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08240"/>
            <a:ext cx="10800000" cy="76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564830"/>
            <a:ext cx="10800000" cy="85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2299098" y="4804212"/>
            <a:ext cx="695238" cy="315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4" grpId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1879160"/>
            <a:ext cx="276190" cy="219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9047" y="2767222"/>
            <a:ext cx="323809" cy="29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356425"/>
            <a:ext cx="10800000" cy="2388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527670" y="3719495"/>
            <a:ext cx="276190" cy="21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0527670" y="4455189"/>
            <a:ext cx="276190" cy="219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0480050" y="5143112"/>
            <a:ext cx="323809" cy="296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2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05714" y="1879196"/>
            <a:ext cx="257142" cy="21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454850"/>
            <a:ext cx="10800000" cy="2949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4994336" y="3598050"/>
            <a:ext cx="257142" cy="219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7061003" y="5249625"/>
            <a:ext cx="266666" cy="238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39047" y="1286602"/>
            <a:ext cx="266666" cy="228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58095" y="2754749"/>
            <a:ext cx="257141" cy="21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3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00655" y="2205990"/>
            <a:ext cx="384175" cy="67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05705" y="2205990"/>
            <a:ext cx="384175" cy="67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54900" y="2205990"/>
            <a:ext cx="478155" cy="67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39350" y="2205990"/>
            <a:ext cx="493395" cy="67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068770"/>
            <a:ext cx="10800000" cy="87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2725420" y="3221990"/>
            <a:ext cx="586105" cy="685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4786630" y="3231515"/>
            <a:ext cx="534670" cy="709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7129610" y="3404418"/>
            <a:ext cx="180952" cy="220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9710563" y="3404418"/>
            <a:ext cx="209523" cy="220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commondata" val="eyJoZGlkIjoiMWU5NTkzNjQ2NzQyNDFkNzhmODUwZGZiNTQ0ZGRhZjM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2023-12-21T04:45:04Z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