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2605" y="2988945"/>
            <a:ext cx="6066790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3098077"/>
            <a:ext cx="695238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3107611"/>
            <a:ext cx="704761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5714" y="3107611"/>
            <a:ext cx="704761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5395766"/>
            <a:ext cx="704761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523" y="5395766"/>
            <a:ext cx="352380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714" y="5395766"/>
            <a:ext cx="704761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64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2753995"/>
            <a:ext cx="72390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70" y="2750820"/>
            <a:ext cx="21907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3453159"/>
            <a:ext cx="552380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3453159"/>
            <a:ext cx="380952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9047" y="4091427"/>
            <a:ext cx="390476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4091427"/>
            <a:ext cx="219047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4875316"/>
            <a:ext cx="352380" cy="29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4980296"/>
            <a:ext cx="352380" cy="29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36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917579"/>
            <a:ext cx="1838095" cy="2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2908027"/>
            <a:ext cx="1657142" cy="2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509819"/>
            <a:ext cx="2104761" cy="2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4092506"/>
            <a:ext cx="2990476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2023-12-18T07:55:44Z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