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87040" y="2954655"/>
            <a:ext cx="6217285" cy="9486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709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2620369"/>
            <a:ext cx="552380" cy="2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2620369"/>
            <a:ext cx="542857" cy="2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619" y="2620369"/>
            <a:ext cx="542857" cy="2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02055" y="3091815"/>
            <a:ext cx="1223645" cy="145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2438400" y="3065145"/>
            <a:ext cx="1863725" cy="140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white">
          <a:xfrm>
            <a:off x="4393565" y="3109595"/>
            <a:ext cx="1630045" cy="158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5"/>
            </p:custDataLst>
          </p:nvPr>
        </p:nvSpPr>
        <p:spPr bwMode="white">
          <a:xfrm>
            <a:off x="6096000" y="3168650"/>
            <a:ext cx="1806575" cy="144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6"/>
            </p:custDataLst>
          </p:nvPr>
        </p:nvSpPr>
        <p:spPr bwMode="white">
          <a:xfrm>
            <a:off x="9408795" y="3096895"/>
            <a:ext cx="1806575" cy="152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7"/>
            </p:custDataLst>
          </p:nvPr>
        </p:nvSpPr>
        <p:spPr bwMode="white">
          <a:xfrm>
            <a:off x="7680325" y="3135630"/>
            <a:ext cx="1706245" cy="148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478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530" y="2967355"/>
            <a:ext cx="1510030" cy="20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39047" y="4520797"/>
            <a:ext cx="323809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405714" y="4520797"/>
            <a:ext cx="323809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700952" y="4520797"/>
            <a:ext cx="323809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40145" y="2921635"/>
            <a:ext cx="1510030" cy="20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9552305" y="2921635"/>
            <a:ext cx="1454150" cy="20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  <p:bldP spid="22" grpId="0" bldLvl="0" animBg="1"/>
      <p:bldP spid="2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805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3411670"/>
            <a:ext cx="10800000" cy="1641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469251" y="4156213"/>
            <a:ext cx="2685714" cy="25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393060" y="4165759"/>
            <a:ext cx="2390476" cy="2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469251" y="4709848"/>
            <a:ext cx="3428571" cy="2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6402584" y="4709848"/>
            <a:ext cx="3723809" cy="2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2407100"/>
            <a:ext cx="10800000" cy="2399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890" y="3238825"/>
            <a:ext cx="3523809" cy="31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3510" y="3850668"/>
            <a:ext cx="2533333" cy="26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3510" y="4405152"/>
            <a:ext cx="3276190" cy="27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2081" y="4405152"/>
            <a:ext cx="1780952" cy="27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630"/>
            <a:ext cx="10800000" cy="123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3652143"/>
            <a:ext cx="552380" cy="22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761" y="3652143"/>
            <a:ext cx="561903" cy="22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2023-12-18T08:49:05Z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