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6535" y="2901315"/>
            <a:ext cx="667893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449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014754"/>
            <a:ext cx="33333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2014754"/>
            <a:ext cx="333333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0476" y="2596112"/>
            <a:ext cx="342857" cy="2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27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615238" y="5894118"/>
            <a:ext cx="380952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834285" y="5894118"/>
            <a:ext cx="34285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700952" y="5913187"/>
            <a:ext cx="361904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9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77142" y="3254101"/>
            <a:ext cx="342858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6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3341499"/>
            <a:ext cx="200000" cy="1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3236582"/>
            <a:ext cx="371428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3341499"/>
            <a:ext cx="209523" cy="1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56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86666" y="5324179"/>
            <a:ext cx="1657142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415238" y="5314647"/>
            <a:ext cx="1809523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205714" y="5905638"/>
            <a:ext cx="4609523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2023-12-18T09:31:38Z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