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30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image" Target="../media/image5.png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7.png"/><Relationship Id="rId2" Type="http://schemas.openxmlformats.org/officeDocument/2006/relationships/tags" Target="../tags/tag6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10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83840" y="2895600"/>
            <a:ext cx="6624320" cy="10674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895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540" y="1585595"/>
            <a:ext cx="367030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43809" y="1585460"/>
            <a:ext cx="219047" cy="22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53333" y="1585460"/>
            <a:ext cx="219047" cy="238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00952" y="1566408"/>
            <a:ext cx="371428" cy="285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39047" y="1585460"/>
            <a:ext cx="219047" cy="22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96190" y="1556883"/>
            <a:ext cx="352379" cy="295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91428" y="2299878"/>
            <a:ext cx="219047" cy="22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24761" y="2299878"/>
            <a:ext cx="219047" cy="22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58095" y="2899989"/>
            <a:ext cx="666666" cy="304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348571" y="4204993"/>
            <a:ext cx="219047" cy="22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>
            <p:custDataLst>
              <p:tags r:id="rId2"/>
            </p:custDataLst>
          </p:nvPr>
        </p:nvSpPr>
        <p:spPr>
          <a:xfrm>
            <a:off x="1775460" y="1557655"/>
            <a:ext cx="285115" cy="2819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59750"/>
            <a:ext cx="10800000" cy="2005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>
            <p:custDataLst>
              <p:tags r:id="rId5"/>
            </p:custDataLst>
          </p:nvPr>
        </p:nvSpPr>
        <p:spPr bwMode="white">
          <a:xfrm>
            <a:off x="1186666" y="5352355"/>
            <a:ext cx="3142857" cy="2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6"/>
            </p:custDataLst>
          </p:nvPr>
        </p:nvSpPr>
        <p:spPr bwMode="white">
          <a:xfrm>
            <a:off x="1196190" y="5934872"/>
            <a:ext cx="4247619" cy="286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2" grpId="0" bldLvl="0" animBg="1"/>
      <p:bldP spid="2" grpId="1" animBg="1"/>
      <p:bldP spid="15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4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666" y="1916992"/>
            <a:ext cx="3152380" cy="25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6190" y="2518351"/>
            <a:ext cx="1657142" cy="267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5714" y="3110165"/>
            <a:ext cx="4171428" cy="276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20" b="70831"/>
          <a:stretch>
            <a:fillRect/>
          </a:stretch>
        </p:blipFill>
        <p:spPr>
          <a:xfrm>
            <a:off x="1199515" y="5085080"/>
            <a:ext cx="7536270" cy="1160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487805" y="4648835"/>
            <a:ext cx="417131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1199515" y="5202555"/>
            <a:ext cx="4171315" cy="37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1271270" y="5876925"/>
            <a:ext cx="4171315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15" r="2216"/>
          <a:stretch>
            <a:fillRect/>
          </a:stretch>
        </p:blipFill>
        <p:spPr>
          <a:xfrm>
            <a:off x="720090" y="1560380"/>
            <a:ext cx="10560775" cy="2459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00952" y="2406280"/>
            <a:ext cx="3838095" cy="286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0952" y="3007598"/>
            <a:ext cx="3142857" cy="286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0000" y="3608917"/>
            <a:ext cx="4238095" cy="286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10476" y="3608917"/>
            <a:ext cx="1780952" cy="286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040370" y="1126490"/>
            <a:ext cx="3933825" cy="3971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62</cp:revision>
  <dcterms:created xsi:type="dcterms:W3CDTF">2015-09-16T06:44:00Z</dcterms:created>
  <dcterms:modified xsi:type="dcterms:W3CDTF">2023-12-18T06:01:30Z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