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image" Target="../media/image13.png"/><Relationship Id="rId4" Type="http://schemas.openxmlformats.org/officeDocument/2006/relationships/tags" Target="../tags/tag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215" y="2941955"/>
            <a:ext cx="5703570" cy="9740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49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2204720"/>
            <a:ext cx="2362200" cy="1057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3140710"/>
            <a:ext cx="2562225" cy="1038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480" y="4149090"/>
            <a:ext cx="23145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214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047" y="3249434"/>
            <a:ext cx="5057142" cy="30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476" y="3268513"/>
            <a:ext cx="1780952" cy="28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9047" y="4527699"/>
            <a:ext cx="3380952" cy="28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4285" y="4537238"/>
            <a:ext cx="1780952" cy="28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363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2398669"/>
            <a:ext cx="352380" cy="2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645" y="2349500"/>
            <a:ext cx="35242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857" y="2208074"/>
            <a:ext cx="580952" cy="51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047" y="3065751"/>
            <a:ext cx="419047" cy="3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4285" y="3037161"/>
            <a:ext cx="409523" cy="34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9523" y="3037161"/>
            <a:ext cx="409523" cy="34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9523" y="3666124"/>
            <a:ext cx="1085714" cy="10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041130" y="1628775"/>
            <a:ext cx="253682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81904" y="2397584"/>
            <a:ext cx="1990476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356"/>
          <a:stretch>
            <a:fillRect/>
          </a:stretch>
        </p:blipFill>
        <p:spPr>
          <a:xfrm>
            <a:off x="551180" y="1556385"/>
            <a:ext cx="8496935" cy="6718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2348865"/>
            <a:ext cx="8665845" cy="78613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259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1196190" y="5203086"/>
            <a:ext cx="3133333" cy="25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1196190" y="5746038"/>
            <a:ext cx="3133333" cy="2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2023-12-19T02:04:28Z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