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3BA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3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1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75025" y="2926715"/>
            <a:ext cx="5441315" cy="10045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5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05714" y="1829842"/>
            <a:ext cx="219047" cy="23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2380" y="1839373"/>
            <a:ext cx="190476" cy="22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39105" y="2748280"/>
            <a:ext cx="347345" cy="27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10476" y="2792531"/>
            <a:ext cx="219047" cy="22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20000" y="2792531"/>
            <a:ext cx="219047" cy="22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81904" y="2763936"/>
            <a:ext cx="361905" cy="285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62857" y="2792531"/>
            <a:ext cx="190476" cy="22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405714" y="2763936"/>
            <a:ext cx="361904" cy="29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>
            <p:custDataLst>
              <p:tags r:id="rId2"/>
            </p:custDataLst>
          </p:nvPr>
        </p:nvSpPr>
        <p:spPr>
          <a:xfrm>
            <a:off x="6024245" y="2780665"/>
            <a:ext cx="285115" cy="2819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515" y="2348865"/>
            <a:ext cx="4076700" cy="1066800"/>
          </a:xfrm>
          <a:prstGeom prst="rect">
            <a:avLst/>
          </a:prstGeom>
        </p:spPr>
      </p:pic>
      <p:pic>
        <p:nvPicPr>
          <p:cNvPr id="1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11670"/>
            <a:ext cx="10800000" cy="2908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white">
          <a:xfrm>
            <a:off x="2358095" y="4222256"/>
            <a:ext cx="1057142" cy="22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white">
          <a:xfrm>
            <a:off x="4862857" y="4222256"/>
            <a:ext cx="1057142" cy="22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8"/>
            </p:custDataLst>
          </p:nvPr>
        </p:nvSpPr>
        <p:spPr bwMode="white">
          <a:xfrm>
            <a:off x="7367619" y="4222256"/>
            <a:ext cx="1057142" cy="22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9"/>
            </p:custDataLst>
          </p:nvPr>
        </p:nvSpPr>
        <p:spPr bwMode="white">
          <a:xfrm>
            <a:off x="9872380" y="4222256"/>
            <a:ext cx="1047619" cy="22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0"/>
            </p:custDataLst>
          </p:nvPr>
        </p:nvSpPr>
        <p:spPr bwMode="white">
          <a:xfrm>
            <a:off x="1127760" y="4716145"/>
            <a:ext cx="1497330" cy="158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11"/>
            </p:custDataLst>
          </p:nvPr>
        </p:nvSpPr>
        <p:spPr bwMode="white">
          <a:xfrm>
            <a:off x="3648075" y="4644390"/>
            <a:ext cx="1497330" cy="158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2"/>
            </p:custDataLst>
          </p:nvPr>
        </p:nvSpPr>
        <p:spPr bwMode="white">
          <a:xfrm>
            <a:off x="6096000" y="4644390"/>
            <a:ext cx="1497330" cy="158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3"/>
            </p:custDataLst>
          </p:nvPr>
        </p:nvSpPr>
        <p:spPr bwMode="white">
          <a:xfrm>
            <a:off x="8544560" y="4572000"/>
            <a:ext cx="1497330" cy="158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bldLvl="0" animBg="1"/>
      <p:bldP spid="2" grpId="1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325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47115" y="2607310"/>
            <a:ext cx="9810750" cy="264795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159760" y="3204845"/>
            <a:ext cx="1784350" cy="1229360"/>
          </a:xfrm>
          <a:prstGeom prst="line">
            <a:avLst/>
          </a:prstGeom>
          <a:ln w="19050">
            <a:solidFill>
              <a:srgbClr val="F13BA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169920" y="3641725"/>
            <a:ext cx="1630045" cy="377825"/>
          </a:xfrm>
          <a:prstGeom prst="line">
            <a:avLst/>
          </a:prstGeom>
          <a:ln w="19050">
            <a:solidFill>
              <a:srgbClr val="F13BA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179445" y="4434205"/>
            <a:ext cx="1692275" cy="439420"/>
          </a:xfrm>
          <a:prstGeom prst="line">
            <a:avLst/>
          </a:prstGeom>
          <a:ln w="19050">
            <a:solidFill>
              <a:srgbClr val="F13BA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960235" y="3116580"/>
            <a:ext cx="1962150" cy="1533525"/>
          </a:xfrm>
          <a:prstGeom prst="line">
            <a:avLst/>
          </a:prstGeom>
          <a:ln w="19050">
            <a:solidFill>
              <a:srgbClr val="F13BA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939280" y="3558540"/>
            <a:ext cx="1965325" cy="371475"/>
          </a:xfrm>
          <a:prstGeom prst="line">
            <a:avLst/>
          </a:prstGeom>
          <a:ln w="19050">
            <a:solidFill>
              <a:srgbClr val="F13BA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6960235" y="3569970"/>
            <a:ext cx="1962150" cy="1176020"/>
          </a:xfrm>
          <a:prstGeom prst="line">
            <a:avLst/>
          </a:prstGeom>
          <a:ln w="19050">
            <a:solidFill>
              <a:srgbClr val="F13BA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77180" y="3145790"/>
            <a:ext cx="219075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3455" y="3116580"/>
            <a:ext cx="21907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0205" y="3097530"/>
            <a:ext cx="21907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86955" y="3126740"/>
            <a:ext cx="219075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62595" y="3145790"/>
            <a:ext cx="219075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14740" y="3136900"/>
            <a:ext cx="224155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86666" y="4574936"/>
            <a:ext cx="3142857" cy="27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96190" y="5165894"/>
            <a:ext cx="3428571" cy="285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63</cp:revision>
  <dcterms:created xsi:type="dcterms:W3CDTF">2015-09-16T06:44:00Z</dcterms:created>
  <dcterms:modified xsi:type="dcterms:W3CDTF">2023-12-18T06:08:56Z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